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hr-HR" dirty="0" smtClean="0"/>
              <a:t>CCNURCA project activities </a:t>
            </a:r>
            <a:endParaRPr lang="hr-HR" dirty="0"/>
          </a:p>
        </p:txBody>
      </p:sp>
      <p:pic>
        <p:nvPicPr>
          <p:cNvPr id="12290" name="Picture 2" descr="http://www.ccnurca.eu/sites/dbtcg2.acad.kahosl.be/files/ccnurca-logo-web_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2590800"/>
            <a:ext cx="4174236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hr-HR" sz="2200" dirty="0" smtClean="0">
                <a:latin typeface="Times New Roman"/>
              </a:rPr>
              <a:t>WP 1</a:t>
            </a:r>
            <a:r>
              <a:rPr lang="hr-HR" sz="2200" dirty="0" smtClean="0">
                <a:latin typeface="Times New Roman"/>
              </a:rPr>
              <a:t/>
            </a:r>
            <a:br>
              <a:rPr lang="hr-HR" sz="2200" dirty="0" smtClean="0">
                <a:latin typeface="Times New Roman"/>
              </a:rPr>
            </a:br>
            <a:r>
              <a:rPr lang="en-US" sz="2000" b="1" dirty="0" smtClean="0">
                <a:latin typeface="Times New Roman"/>
              </a:rPr>
              <a:t>Analysis </a:t>
            </a:r>
            <a:r>
              <a:rPr lang="en-US" sz="2000" b="1" dirty="0" smtClean="0">
                <a:latin typeface="Times New Roman"/>
              </a:rPr>
              <a:t>of current situation in nursing education in EU and in the WB region </a:t>
            </a:r>
            <a:r>
              <a:rPr lang="en-US" sz="2700" b="1" dirty="0" smtClean="0">
                <a:latin typeface="Times New Roman"/>
              </a:rPr>
              <a:t/>
            </a:r>
            <a:br>
              <a:rPr lang="en-US" sz="2700" b="1" dirty="0" smtClean="0">
                <a:latin typeface="Times New Roman"/>
              </a:rPr>
            </a:b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143000"/>
          <a:ext cx="8077201" cy="4971669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srgbClr val="92D050">
                      <a:alpha val="50000"/>
                    </a:srgbClr>
                  </a:innerShdw>
                </a:effectLst>
              </a:tblPr>
              <a:tblGrid>
                <a:gridCol w="594162"/>
                <a:gridCol w="605813"/>
                <a:gridCol w="3219652"/>
                <a:gridCol w="1828787"/>
                <a:gridCol w="1828787"/>
              </a:tblGrid>
              <a:tr h="1609344">
                <a:tc gridSpan="2">
                  <a:txBody>
                    <a:bodyPr/>
                    <a:lstStyle/>
                    <a:p>
                      <a:endParaRPr lang="hr-HR" dirty="0"/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1" i="0" u="none" strike="noStrike" dirty="0" smtClean="0">
                          <a:latin typeface="Times New Roman"/>
                        </a:rPr>
                        <a:t>Activity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1" i="0" u="none" strike="noStrike" dirty="0" smtClean="0">
                          <a:latin typeface="Times New Roman"/>
                        </a:rPr>
                        <a:t>Status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1" i="0" u="none" strike="noStrike" dirty="0" smtClean="0">
                          <a:latin typeface="Times New Roman"/>
                        </a:rPr>
                        <a:t>OUTCOME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056">
                <a:tc rowSpan="3">
                  <a:txBody>
                    <a:bodyPr/>
                    <a:lstStyle/>
                    <a:p>
                      <a:pPr algn="l" fontAlgn="ctr"/>
                      <a:r>
                        <a:rPr lang="hr-HR" sz="2000" b="0" i="0" u="none" strike="noStrike" dirty="0"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hr-HR" sz="2000" b="0" i="0" u="none" strike="noStrike" dirty="0"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hr-HR" sz="2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Analysis report of the current situation of the education in nursing in WB region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hr-HR" sz="1400" b="0" i="0" u="none" strike="noStrike" dirty="0" smtClean="0">
                          <a:latin typeface="Times New Roman"/>
                        </a:rPr>
                        <a:t>Report</a:t>
                      </a:r>
                      <a:r>
                        <a:rPr lang="hr-HR" sz="1400" b="0" i="0" u="none" strike="noStrike" baseline="0" dirty="0" smtClean="0">
                          <a:latin typeface="Times New Roman"/>
                        </a:rPr>
                        <a:t> finalized available on web – site </a:t>
                      </a:r>
                      <a:endParaRPr lang="en-US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609344">
                <a:tc vMerge="1">
                  <a:txBody>
                    <a:bodyPr/>
                    <a:lstStyle/>
                    <a:p>
                      <a:pPr algn="l" fontAlgn="ctr"/>
                      <a:endParaRPr lang="hr-HR" sz="2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Comparative analysis EU/WB in education on bachelor level in nursing education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latin typeface="Times New Roman"/>
                        </a:rPr>
                        <a:t>Report</a:t>
                      </a:r>
                      <a:r>
                        <a:rPr lang="hr-HR" sz="1400" b="0" i="0" u="none" strike="noStrike" baseline="0" dirty="0" smtClean="0">
                          <a:latin typeface="Times New Roman"/>
                        </a:rPr>
                        <a:t> finalized available on web – site </a:t>
                      </a:r>
                      <a:endParaRPr lang="en-US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829056">
                <a:tc vMerge="1">
                  <a:txBody>
                    <a:bodyPr/>
                    <a:lstStyle/>
                    <a:p>
                      <a:pPr algn="l" fontAlgn="ctr"/>
                      <a:endParaRPr lang="hr-HR" sz="20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Road map defined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Finalized</a:t>
                      </a:r>
                      <a:endParaRPr lang="hr-HR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0" i="0" u="none" strike="noStrike" dirty="0" smtClean="0">
                          <a:latin typeface="Times New Roman"/>
                        </a:rPr>
                        <a:t>Report</a:t>
                      </a:r>
                      <a:r>
                        <a:rPr lang="hr-HR" sz="1400" b="0" i="0" u="none" strike="noStrike" baseline="0" dirty="0" smtClean="0">
                          <a:latin typeface="Times New Roman"/>
                        </a:rPr>
                        <a:t> finalized available on web – site</a:t>
                      </a:r>
                      <a:endParaRPr lang="hr-HR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609600"/>
          <a:ext cx="8458199" cy="5714998"/>
        </p:xfrm>
        <a:graphic>
          <a:graphicData uri="http://schemas.openxmlformats.org/drawingml/2006/table">
            <a:tbl>
              <a:tblPr/>
              <a:tblGrid>
                <a:gridCol w="725591"/>
                <a:gridCol w="4498733"/>
                <a:gridCol w="1547858"/>
                <a:gridCol w="1686017"/>
              </a:tblGrid>
              <a:tr h="725037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latin typeface="Times New Roman"/>
                        </a:rPr>
                        <a:t>Design of new competence based curriculum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Stage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OUTCOME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425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Investigation of Learning Outcomes and specific nursing skills in WB and EU partners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hr-HR" sz="1400" b="1" i="0" u="none" strike="noStrike" dirty="0" smtClean="0">
                          <a:latin typeface="Times New Roman"/>
                        </a:rPr>
                        <a:t>Document</a:t>
                      </a:r>
                      <a:r>
                        <a:rPr lang="hr-HR" sz="1400" b="1" i="0" u="none" strike="noStrike" baseline="0" dirty="0" smtClean="0">
                          <a:latin typeface="Times New Roman"/>
                        </a:rPr>
                        <a:t> created-learning outcomes matrix created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407425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Setting up the learning outcomes (educational objectives) for new curriculum in WB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Document</a:t>
                      </a:r>
                      <a:r>
                        <a:rPr lang="hr-HR" sz="2000" b="1" i="0" u="none" strike="noStrike" baseline="0" dirty="0" smtClean="0">
                          <a:latin typeface="Times New Roman"/>
                        </a:rPr>
                        <a:t> created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25037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New curriculum and ECTS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In progress</a:t>
                      </a:r>
                      <a:endParaRPr lang="hr-HR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hr-HR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25037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Description of the practical nursing skills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 Document created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25037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Description of methodology for the assessment of the skills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 Training done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>
                <a:latin typeface="Times New Roman"/>
              </a:rPr>
              <a:t> </a:t>
            </a:r>
            <a:r>
              <a:rPr lang="hr-HR" sz="2700" b="1" dirty="0" smtClean="0">
                <a:latin typeface="Times New Roman"/>
              </a:rPr>
              <a:t>WP  3 </a:t>
            </a:r>
            <a:r>
              <a:rPr lang="en-US" sz="2700" b="1" dirty="0" smtClean="0">
                <a:latin typeface="Times New Roman"/>
              </a:rPr>
              <a:t>Training </a:t>
            </a:r>
            <a:r>
              <a:rPr lang="en-US" sz="2700" b="1" dirty="0" smtClean="0">
                <a:latin typeface="Times New Roman"/>
              </a:rPr>
              <a:t>of teaching staff for running course units during pilot project  </a:t>
            </a:r>
            <a:r>
              <a:rPr lang="en-US" b="1" dirty="0" smtClean="0">
                <a:latin typeface="Times New Roman"/>
              </a:rPr>
              <a:t/>
            </a:r>
            <a:br>
              <a:rPr lang="en-US" b="1" dirty="0" smtClean="0">
                <a:latin typeface="Times New Roman"/>
              </a:rPr>
            </a:b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362200"/>
          <a:ext cx="7772400" cy="2133600"/>
        </p:xfrm>
        <a:graphic>
          <a:graphicData uri="http://schemas.openxmlformats.org/drawingml/2006/table">
            <a:tbl>
              <a:tblPr/>
              <a:tblGrid>
                <a:gridCol w="832757"/>
                <a:gridCol w="5531116"/>
                <a:gridCol w="1408527"/>
              </a:tblGrid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Activity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Stage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Education of staff in EU institutes and hospitals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47800"/>
          <a:ext cx="8077200" cy="1981200"/>
        </p:xfrm>
        <a:graphic>
          <a:graphicData uri="http://schemas.openxmlformats.org/drawingml/2006/table">
            <a:tbl>
              <a:tblPr/>
              <a:tblGrid>
                <a:gridCol w="734484"/>
                <a:gridCol w="4828116"/>
                <a:gridCol w="1143000"/>
                <a:gridCol w="1371600"/>
              </a:tblGrid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Capacity building of the nursing schools in the region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Status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Outcome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2000" b="0" i="0" u="none" strike="noStrike" dirty="0">
                          <a:latin typeface="Times New Roman"/>
                        </a:rPr>
                        <a:t>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Finding equipment for training in nursing skills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Finalized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2000" b="1" i="0" u="none" strike="noStrike" dirty="0" smtClean="0">
                          <a:latin typeface="Times New Roman"/>
                        </a:rPr>
                        <a:t>Equipment</a:t>
                      </a:r>
                      <a:endParaRPr lang="en-US" sz="20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>
                <a:latin typeface="Times New Roman"/>
              </a:rPr>
              <a:t>Dissemination of project results</a:t>
            </a:r>
            <a:br>
              <a:rPr lang="hr-HR" b="1" dirty="0" smtClean="0">
                <a:latin typeface="Times New Roman"/>
              </a:rPr>
            </a:br>
            <a:endParaRPr lang="hr-H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47800"/>
          <a:ext cx="7447047" cy="4648200"/>
        </p:xfrm>
        <a:graphic>
          <a:graphicData uri="http://schemas.openxmlformats.org/drawingml/2006/table">
            <a:tbl>
              <a:tblPr/>
              <a:tblGrid>
                <a:gridCol w="797898"/>
                <a:gridCol w="4319082"/>
                <a:gridCol w="2330067"/>
              </a:tblGrid>
              <a:tr h="929640">
                <a:tc>
                  <a:txBody>
                    <a:bodyPr/>
                    <a:lstStyle/>
                    <a:p>
                      <a:pPr algn="ctr" fontAlgn="ctr"/>
                      <a:endParaRPr lang="hr-HR" sz="1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Activity</a:t>
                      </a:r>
                      <a:endParaRPr lang="hr-HR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Stage</a:t>
                      </a:r>
                      <a:endParaRPr lang="hr-HR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 dirty="0"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Raised project awareness through development of web site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Finalized, continously</a:t>
                      </a:r>
                      <a:r>
                        <a:rPr lang="hr-HR" sz="1800" b="1" i="0" u="none" strike="noStrike" baseline="0" dirty="0" smtClean="0">
                          <a:latin typeface="Times New Roman"/>
                        </a:rPr>
                        <a:t> 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Raised project awareness through development of newsletter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Finalized,</a:t>
                      </a:r>
                      <a:r>
                        <a:rPr lang="hr-HR" sz="1800" b="1" i="0" u="none" strike="noStrike" baseline="0" dirty="0" smtClean="0">
                          <a:latin typeface="Times New Roman"/>
                        </a:rPr>
                        <a:t> continously 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Raised project awareness through info sessions for stake holders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Finalized, continously 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800" b="0" i="0" u="none" strike="noStrike"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Raised project awareness through dissemination conferences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800" b="1" i="0" u="none" strike="noStrike" dirty="0" smtClean="0">
                          <a:latin typeface="Times New Roman"/>
                        </a:rPr>
                        <a:t>To be done</a:t>
                      </a:r>
                      <a:endParaRPr lang="en-US" sz="1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245</Words>
  <Application>Microsoft Office PowerPoint</Application>
  <PresentationFormat>On-screen Show (4:3)</PresentationFormat>
  <Paragraphs>73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CCNURCA project activities </vt:lpstr>
      <vt:lpstr>WP 1 Analysis of current situation in nursing education in EU and in the WB region  </vt:lpstr>
      <vt:lpstr>Slide 3</vt:lpstr>
      <vt:lpstr> WP  3 Training of teaching staff for running course units during pilot project   </vt:lpstr>
      <vt:lpstr>Slide 5</vt:lpstr>
      <vt:lpstr>Dissemination of project results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CCNURCA project activities </dc:title>
  <dc:creator>HP</dc:creator>
  <cp:lastModifiedBy>IBM</cp:lastModifiedBy>
  <cp:revision>21</cp:revision>
  <dcterms:created xsi:type="dcterms:W3CDTF">2006-08-16T00:00:00Z</dcterms:created>
  <dcterms:modified xsi:type="dcterms:W3CDTF">2015-02-06T12:36:07Z</dcterms:modified>
</cp:coreProperties>
</file>