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10"/>
  </p:notesMasterIdLst>
  <p:handoutMasterIdLst>
    <p:handoutMasterId r:id="rId11"/>
  </p:handoutMasterIdLst>
  <p:sldIdLst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8B64"/>
    <a:srgbClr val="C6714A"/>
    <a:srgbClr val="DCA655"/>
    <a:srgbClr val="6B4189"/>
    <a:srgbClr val="3F9A79"/>
    <a:srgbClr val="16666F"/>
    <a:srgbClr val="447E90"/>
    <a:srgbClr val="4E8DCC"/>
    <a:srgbClr val="89B3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 autoAdjust="0"/>
    <p:restoredTop sz="99293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266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13/10/2014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13/10/2014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6C2C8-AF4A-3F4C-B9B4-50FA0AC2319A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3FB6B-9458-BD43-9DB9-A2949799A662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44C4C-371A-1D4F-A9B8-07683E1252E8}" type="datetime1">
              <a:t>13/10/2014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7AB38-62BC-774C-97AE-1BF242D8582C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D183A-059B-2542-813C-5A08B6D37968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FAD7D-2159-674C-BC18-A050D77CC070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EC34E-563E-3E4F-9CB6-35608B9F10E8}" type="datetime1">
              <a:t>13/10/2014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7BE6E-A6F8-3442-9DA5-5593485BE98C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86CE3-90FF-5744-87D8-5D36EE4D91CC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DB7F4-B6ED-1748-9D00-406FDAEF6503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1E619-EBD6-CB45-B312-466BFC0B87E3}" type="datetime1">
              <a:t>13/10/2014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FFCED-4308-CA4D-ACC4-3948E9F11CDF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6D7AB-E25E-FB4B-969B-4A4EA7ABA0AD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30DE-79EA-A349-BE9F-7981F0F2DC46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05770-7E08-F248-BA09-A0038AB0618E}" type="datetime1">
              <a:t>13/10/2014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9C62E-9B80-144E-9FFF-A108B648E2E0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56C8F-3F9B-6D44-8056-EDB07DB254DC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233C-6A1A-B347-86E1-38E7A4477365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55A780-40C0-BD41-9FCF-DB3CB79764AE}" type="datetime1">
              <a:t>13/10/2014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6EF45-E80A-A14C-9D81-938871F147C8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CFA7-D12C-7141-8399-7EC2FD74B1F4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D340-8AB4-384E-BF13-A0690AD7A543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B24D-7E8B-9541-B8F1-940F0036A509}" type="datetime1">
              <a:t>13/10/2014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D68B8-9D46-6848-AE7E-75CFB53DB47C}" type="datetime1">
              <a:t>13/10/2014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6608C39C-6A92-104F-A944-21D39204BEAF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D86298A-010A-FA4C-979A-202A0C3B0B89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3DC040B7-7FDC-EC48-B37F-6E02E1E9CC0E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6A858B-F2A2-4C42-A574-D382CE7CB5B0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D3F1546C-12A3-C249-BA16-098223ED8408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AB632AFF-2AE8-5941-B538-F40ED924DEA8}" type="datetime1">
              <a:t>13/10/2014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/>
              <a:t>Titel van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Explanation of the day program</a:t>
            </a:r>
            <a:endParaRPr lang="nl-BE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591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Organization of internship</a:t>
            </a:r>
            <a:r>
              <a:rPr lang="en-US" dirty="0" smtClean="0"/>
              <a:t> </a:t>
            </a:r>
            <a:endParaRPr lang="en-US" dirty="0" smtClean="0"/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Demonstration: </a:t>
            </a:r>
            <a:r>
              <a:rPr lang="en-US" dirty="0"/>
              <a:t>the assessment of the practical </a:t>
            </a:r>
            <a:r>
              <a:rPr lang="en-US" dirty="0" smtClean="0"/>
              <a:t>skills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 smtClean="0"/>
              <a:t>Practicing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dirty="0"/>
              <a:t>M</a:t>
            </a:r>
            <a:r>
              <a:rPr lang="en-US" dirty="0" smtClean="0"/>
              <a:t>anagement </a:t>
            </a:r>
            <a:r>
              <a:rPr lang="en-US" dirty="0"/>
              <a:t>of practical competence and peer coaching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E9D77-C996-DF40-82BF-4D0EB0C0014F}" type="datetime1">
              <a:t>13/10/2014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Titel van footer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323368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2</TotalTime>
  <Words>29</Words>
  <Application>Microsoft Office PowerPoint</Application>
  <PresentationFormat>Diavoorstelling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2</vt:i4>
      </vt:variant>
    </vt:vector>
  </HeadingPairs>
  <TitlesOfParts>
    <vt:vector size="13" baseType="lpstr">
      <vt:lpstr>Arial</vt:lpstr>
      <vt:lpstr>Calibri</vt:lpstr>
      <vt:lpstr>Corbel</vt:lpstr>
      <vt:lpstr>Courier New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Hilde Boucqué</dc:creator>
  <cp:lastModifiedBy>Dorien De Meyer</cp:lastModifiedBy>
  <cp:revision>4</cp:revision>
  <dcterms:created xsi:type="dcterms:W3CDTF">2014-09-23T11:25:01Z</dcterms:created>
  <dcterms:modified xsi:type="dcterms:W3CDTF">2014-10-13T14:34:27Z</dcterms:modified>
</cp:coreProperties>
</file>