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20"/>
  </p:notesMasterIdLst>
  <p:handoutMasterIdLst>
    <p:handoutMasterId r:id="rId21"/>
  </p:handoutMasterIdLst>
  <p:sldIdLst>
    <p:sldId id="260" r:id="rId8"/>
    <p:sldId id="261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8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837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C761C4D-830A-4471-92D0-77C63881C3C1}" type="slidenum">
              <a:rPr lang="nl-BE" smtClean="0"/>
              <a:pPr eaLnBrk="1" hangingPunct="1"/>
              <a:t>12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2048162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onderwijsaanbod.odisee.be/2014/syllabi/n/JPG125N.htm#activetab=doelstellingen_idm33250800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ygnus.cc.kuleuven.be/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ygnus.cc.kuleuven.be/" TargetMode="External"/><Relationship Id="rId2" Type="http://schemas.openxmlformats.org/officeDocument/2006/relationships/hyperlink" Target="https://www.dropbox.com/lightbox/home/Das%20experiment/Film%20blaassondage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Engaging</a:t>
            </a:r>
            <a:r>
              <a:rPr lang="nl-BE" dirty="0"/>
              <a:t> </a:t>
            </a:r>
            <a:r>
              <a:rPr lang="nl-BE" dirty="0" err="1"/>
              <a:t>students</a:t>
            </a:r>
            <a:r>
              <a:rPr lang="nl-BE" dirty="0"/>
              <a:t> in practical </a:t>
            </a:r>
            <a:r>
              <a:rPr lang="nl-BE" dirty="0" smtClean="0"/>
              <a:t>training</a:t>
            </a:r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ECTS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Contract between student and teacher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Amount of study points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Language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Amount of contact hours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Semester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Goals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Beginning terms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Place in education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Content of the course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Study material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Study form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Evaluation activities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Possibility of tolerance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Tolerance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10% of </a:t>
            </a:r>
            <a:r>
              <a:rPr lang="nl-BE" dirty="0" err="1" smtClean="0"/>
              <a:t>total</a:t>
            </a:r>
            <a:r>
              <a:rPr lang="nl-BE" dirty="0" smtClean="0"/>
              <a:t> </a:t>
            </a:r>
            <a:r>
              <a:rPr lang="nl-BE" dirty="0" err="1" smtClean="0"/>
              <a:t>amount</a:t>
            </a:r>
            <a:r>
              <a:rPr lang="nl-BE" dirty="0" smtClean="0"/>
              <a:t> of </a:t>
            </a:r>
            <a:r>
              <a:rPr lang="nl-BE" dirty="0" err="1" smtClean="0"/>
              <a:t>study</a:t>
            </a:r>
            <a:r>
              <a:rPr lang="nl-BE" dirty="0" smtClean="0"/>
              <a:t> points</a:t>
            </a:r>
            <a:br>
              <a:rPr lang="nl-BE" dirty="0" smtClean="0"/>
            </a:br>
            <a:r>
              <a:rPr lang="nl-BE" sz="2600" b="0" dirty="0" smtClean="0"/>
              <a:t>e.g. 18/180 </a:t>
            </a:r>
            <a:r>
              <a:rPr lang="nl-BE" sz="2600" b="0" dirty="0" err="1" smtClean="0"/>
              <a:t>study</a:t>
            </a:r>
            <a:r>
              <a:rPr lang="nl-BE" sz="2600" b="0" dirty="0" smtClean="0"/>
              <a:t> points, over a </a:t>
            </a:r>
            <a:r>
              <a:rPr lang="nl-BE" sz="2600" b="0" dirty="0" err="1" smtClean="0"/>
              <a:t>period</a:t>
            </a:r>
            <a:r>
              <a:rPr lang="nl-BE" sz="2600" b="0" dirty="0" smtClean="0"/>
              <a:t> of 3 </a:t>
            </a:r>
            <a:r>
              <a:rPr lang="nl-BE" sz="2600" b="0" dirty="0" err="1" smtClean="0"/>
              <a:t>years</a:t>
            </a:r>
            <a:endParaRPr lang="nl-BE" sz="2600" b="0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Study</a:t>
            </a:r>
            <a:r>
              <a:rPr lang="nl-BE" dirty="0" smtClean="0"/>
              <a:t> efficiency 50% </a:t>
            </a:r>
            <a:r>
              <a:rPr lang="nl-BE" dirty="0" err="1" smtClean="0"/>
              <a:t>needed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/>
              <a:t>≤</a:t>
            </a:r>
            <a:r>
              <a:rPr lang="nl-BE" dirty="0" smtClean="0"/>
              <a:t> 7/20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not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7/20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First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: max. 12 </a:t>
            </a:r>
            <a:r>
              <a:rPr lang="nl-BE" dirty="0" err="1" smtClean="0"/>
              <a:t>study</a:t>
            </a:r>
            <a:r>
              <a:rPr lang="nl-BE" dirty="0" smtClean="0"/>
              <a:t> points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Practical skills </a:t>
            </a:r>
            <a:r>
              <a:rPr lang="nl-BE" dirty="0" err="1" smtClean="0"/>
              <a:t>can</a:t>
            </a:r>
            <a:r>
              <a:rPr lang="nl-BE" dirty="0" smtClean="0"/>
              <a:t> NOT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tolerated</a:t>
            </a:r>
            <a:r>
              <a:rPr lang="nl-BE" dirty="0" smtClean="0"/>
              <a:t> (+ </a:t>
            </a:r>
            <a:r>
              <a:rPr lang="nl-BE" dirty="0" err="1" smtClean="0"/>
              <a:t>internship</a:t>
            </a:r>
            <a:r>
              <a:rPr lang="nl-BE" dirty="0" smtClean="0"/>
              <a:t>)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0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606" y="390904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</a:t>
            </a:r>
            <a:r>
              <a:rPr lang="nl-BE" dirty="0" smtClean="0"/>
              <a:t>ow do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prepare</a:t>
            </a:r>
            <a:r>
              <a:rPr lang="nl-BE" dirty="0" smtClean="0"/>
              <a:t> </a:t>
            </a:r>
            <a:r>
              <a:rPr lang="nl-BE" dirty="0" err="1" smtClean="0"/>
              <a:t>themselves</a:t>
            </a:r>
            <a:r>
              <a:rPr lang="nl-BE" dirty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practical training?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944709"/>
            <a:ext cx="8028852" cy="4134120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nl-BE" dirty="0" err="1" smtClean="0"/>
              <a:t>Before</a:t>
            </a:r>
            <a:r>
              <a:rPr lang="nl-BE" dirty="0" smtClean="0"/>
              <a:t> the course of practical training, </a:t>
            </a:r>
            <a:r>
              <a:rPr lang="nl-BE" dirty="0" err="1" smtClean="0"/>
              <a:t>students</a:t>
            </a:r>
            <a:r>
              <a:rPr lang="nl-BE" dirty="0" smtClean="0"/>
              <a:t> have had a few </a:t>
            </a:r>
            <a:r>
              <a:rPr lang="nl-BE" dirty="0" err="1" smtClean="0"/>
              <a:t>theoretical</a:t>
            </a:r>
            <a:r>
              <a:rPr lang="nl-BE" dirty="0" smtClean="0"/>
              <a:t> </a:t>
            </a:r>
            <a:r>
              <a:rPr lang="nl-BE" dirty="0" err="1" smtClean="0"/>
              <a:t>lessons</a:t>
            </a:r>
            <a:r>
              <a:rPr lang="nl-BE" dirty="0" smtClean="0"/>
              <a:t> 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During these lessons the students get to see the </a:t>
            </a:r>
            <a:r>
              <a:rPr lang="en-US" dirty="0"/>
              <a:t>different materials </a:t>
            </a:r>
            <a:r>
              <a:rPr lang="en-US" dirty="0" smtClean="0"/>
              <a:t>for </a:t>
            </a:r>
            <a:r>
              <a:rPr lang="en-US" dirty="0"/>
              <a:t>the first </a:t>
            </a:r>
            <a:r>
              <a:rPr lang="en-US" dirty="0" smtClean="0"/>
              <a:t>time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It </a:t>
            </a:r>
            <a:r>
              <a:rPr lang="en-US" dirty="0"/>
              <a:t>is recommended that students </a:t>
            </a:r>
            <a:r>
              <a:rPr lang="en-US" dirty="0" smtClean="0"/>
              <a:t>take </a:t>
            </a:r>
            <a:r>
              <a:rPr lang="en-US" dirty="0"/>
              <a:t>a look at this theory or read in their theoretical </a:t>
            </a:r>
            <a:r>
              <a:rPr lang="en-US" dirty="0" smtClean="0"/>
              <a:t>course</a:t>
            </a:r>
          </a:p>
          <a:p>
            <a:endParaRPr lang="nl-BE" dirty="0" smtClean="0"/>
          </a:p>
          <a:p>
            <a:pPr marL="457200" indent="-457200">
              <a:buFontTx/>
              <a:buChar char="-"/>
            </a:pPr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238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606" y="390904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2099256"/>
            <a:ext cx="8028852" cy="4237619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Tx/>
              <a:buChar char="-"/>
            </a:pPr>
            <a:r>
              <a:rPr lang="en-US" dirty="0"/>
              <a:t>During their first year of nursing the students buy the book </a:t>
            </a:r>
          </a:p>
          <a:p>
            <a:r>
              <a:rPr lang="en-US" dirty="0"/>
              <a:t>	“ </a:t>
            </a:r>
            <a:r>
              <a:rPr lang="en-US" dirty="0" err="1"/>
              <a:t>stappenplannen</a:t>
            </a:r>
            <a:r>
              <a:rPr lang="en-US" dirty="0"/>
              <a:t>: </a:t>
            </a:r>
            <a:r>
              <a:rPr lang="en-US" dirty="0" err="1"/>
              <a:t>technisch</a:t>
            </a:r>
            <a:r>
              <a:rPr lang="en-US" dirty="0"/>
              <a:t> </a:t>
            </a:r>
            <a:r>
              <a:rPr lang="en-US" dirty="0" err="1"/>
              <a:t>verpleegkundige</a:t>
            </a:r>
            <a:r>
              <a:rPr lang="en-US" dirty="0"/>
              <a:t> 	</a:t>
            </a:r>
            <a:r>
              <a:rPr lang="en-US" dirty="0" err="1"/>
              <a:t>verstrekkingen</a:t>
            </a:r>
            <a:r>
              <a:rPr lang="en-US" dirty="0"/>
              <a:t>”</a:t>
            </a:r>
          </a:p>
          <a:p>
            <a:pPr marL="457200" indent="-457200">
              <a:buFontTx/>
              <a:buChar char="-"/>
            </a:pPr>
            <a:r>
              <a:rPr lang="en-US" dirty="0"/>
              <a:t>In this book all nursing </a:t>
            </a:r>
            <a:r>
              <a:rPr lang="en-US" dirty="0" smtClean="0"/>
              <a:t>skills </a:t>
            </a:r>
            <a:r>
              <a:rPr lang="en-US" dirty="0"/>
              <a:t>are fully written out according to the latest </a:t>
            </a:r>
            <a:r>
              <a:rPr lang="en-US" dirty="0" smtClean="0"/>
              <a:t>literature</a:t>
            </a:r>
            <a:endParaRPr lang="en-US" dirty="0"/>
          </a:p>
          <a:p>
            <a:pPr marL="457200" indent="-457200">
              <a:buFontTx/>
              <a:buChar char="-"/>
            </a:pPr>
            <a:r>
              <a:rPr lang="en-US" dirty="0" smtClean="0"/>
              <a:t>The students </a:t>
            </a:r>
            <a:r>
              <a:rPr lang="en-US" dirty="0"/>
              <a:t>can see </a:t>
            </a:r>
            <a:r>
              <a:rPr lang="en-US" dirty="0" smtClean="0"/>
              <a:t>in </a:t>
            </a:r>
            <a:r>
              <a:rPr lang="en-US" dirty="0"/>
              <a:t>the lesson </a:t>
            </a:r>
            <a:r>
              <a:rPr lang="en-US" dirty="0" smtClean="0"/>
              <a:t>planning which nursing skill is scheduled</a:t>
            </a:r>
            <a:r>
              <a:rPr lang="en-US" dirty="0"/>
              <a:t> </a:t>
            </a:r>
            <a:r>
              <a:rPr lang="en-US" dirty="0" smtClean="0"/>
              <a:t>when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They </a:t>
            </a:r>
            <a:r>
              <a:rPr lang="en-US" dirty="0"/>
              <a:t>practice the practical skills in small </a:t>
            </a:r>
            <a:r>
              <a:rPr lang="en-US" dirty="0" smtClean="0"/>
              <a:t>groups</a:t>
            </a:r>
          </a:p>
          <a:p>
            <a:endParaRPr lang="nl-BE" dirty="0" smtClean="0"/>
          </a:p>
          <a:p>
            <a:pPr marL="457200" indent="-457200">
              <a:buFontTx/>
              <a:buChar char="-"/>
            </a:pPr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564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52268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810912"/>
            <a:ext cx="8028852" cy="4525963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Tx/>
              <a:buChar char="-"/>
            </a:pPr>
            <a:r>
              <a:rPr lang="en-US" dirty="0"/>
              <a:t>In the first year, students are divided into different groups and they can practice the various techniques in their assigned practice </a:t>
            </a:r>
            <a:r>
              <a:rPr lang="en-US" dirty="0" smtClean="0"/>
              <a:t>group</a:t>
            </a:r>
            <a:endParaRPr lang="en-US" dirty="0"/>
          </a:p>
          <a:p>
            <a:pPr marL="457200" indent="-457200">
              <a:buFontTx/>
              <a:buChar char="-"/>
            </a:pPr>
            <a:r>
              <a:rPr lang="en-US" dirty="0"/>
              <a:t>In the second and third year, the different technical skills </a:t>
            </a:r>
            <a:r>
              <a:rPr lang="en-US" dirty="0" smtClean="0"/>
              <a:t>are scheduled a </a:t>
            </a:r>
            <a:r>
              <a:rPr lang="en-US" dirty="0"/>
              <a:t>few times (usually four times, depending on the number of students) in the </a:t>
            </a:r>
            <a:r>
              <a:rPr lang="en-US" dirty="0" smtClean="0"/>
              <a:t>lesson planning</a:t>
            </a:r>
            <a:r>
              <a:rPr lang="en-US" dirty="0"/>
              <a:t>. </a:t>
            </a:r>
            <a:r>
              <a:rPr lang="en-US" dirty="0" smtClean="0"/>
              <a:t>Students sign up </a:t>
            </a:r>
            <a:r>
              <a:rPr lang="en-US" dirty="0"/>
              <a:t>at the desired </a:t>
            </a:r>
            <a:r>
              <a:rPr lang="en-US" dirty="0" smtClean="0"/>
              <a:t>time using a </a:t>
            </a:r>
            <a:r>
              <a:rPr lang="en-US" dirty="0" smtClean="0">
                <a:hlinkClick r:id="rId2"/>
              </a:rPr>
              <a:t>digital registration tool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478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52268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810912"/>
            <a:ext cx="8028852" cy="45259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Tx/>
              <a:buChar char="-"/>
            </a:pPr>
            <a:r>
              <a:rPr lang="en-US" dirty="0" smtClean="0"/>
              <a:t>When students are not able to come to a practical training they have to unsubscribe themselves or </a:t>
            </a:r>
            <a:r>
              <a:rPr lang="en-US" dirty="0"/>
              <a:t>they </a:t>
            </a:r>
            <a:r>
              <a:rPr lang="en-US" dirty="0" smtClean="0"/>
              <a:t>have to </a:t>
            </a:r>
            <a:r>
              <a:rPr lang="en-US" dirty="0"/>
              <a:t>notify the person in charge of the skill </a:t>
            </a:r>
            <a:r>
              <a:rPr lang="en-US" dirty="0" smtClean="0"/>
              <a:t>center 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When </a:t>
            </a:r>
            <a:r>
              <a:rPr lang="en-US" dirty="0"/>
              <a:t>students fail to keep this appointment, they </a:t>
            </a:r>
            <a:r>
              <a:rPr lang="en-US" dirty="0" smtClean="0"/>
              <a:t>will be appealed</a:t>
            </a:r>
            <a:endParaRPr lang="en-US" dirty="0"/>
          </a:p>
          <a:p>
            <a:pPr marL="457200" indent="-457200">
              <a:buFontTx/>
              <a:buChar char="-"/>
            </a:pPr>
            <a:r>
              <a:rPr lang="en-US" dirty="0"/>
              <a:t>Once students know when they can </a:t>
            </a:r>
            <a:r>
              <a:rPr lang="en-US" dirty="0" smtClean="0"/>
              <a:t>practice which skill, </a:t>
            </a:r>
            <a:r>
              <a:rPr lang="en-US" dirty="0"/>
              <a:t>they can </a:t>
            </a:r>
            <a:r>
              <a:rPr lang="en-US" dirty="0" smtClean="0"/>
              <a:t>prepare themselves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165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52268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810912"/>
            <a:ext cx="8028852" cy="4525963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en-US" dirty="0" smtClean="0"/>
              <a:t>Actual preparation: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 smtClean="0"/>
              <a:t>Students have to read the </a:t>
            </a:r>
            <a:r>
              <a:rPr lang="en-US" dirty="0"/>
              <a:t>nurse procedure as described in the </a:t>
            </a:r>
            <a:r>
              <a:rPr lang="en-US" dirty="0" smtClean="0"/>
              <a:t>book “het </a:t>
            </a:r>
            <a:r>
              <a:rPr lang="en-US" dirty="0" err="1" smtClean="0"/>
              <a:t>stappenplan</a:t>
            </a:r>
            <a:r>
              <a:rPr lang="en-US" dirty="0" smtClean="0"/>
              <a:t>”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 smtClean="0"/>
              <a:t>Afterwards they have to view </a:t>
            </a:r>
            <a:r>
              <a:rPr lang="en-US" dirty="0"/>
              <a:t>the </a:t>
            </a:r>
            <a:r>
              <a:rPr lang="en-US" dirty="0" smtClean="0">
                <a:hlinkClick r:id="rId2"/>
              </a:rPr>
              <a:t>film material </a:t>
            </a:r>
            <a:r>
              <a:rPr lang="en-US" dirty="0"/>
              <a:t>that belongs </a:t>
            </a:r>
            <a:r>
              <a:rPr lang="en-US" dirty="0" smtClean="0"/>
              <a:t>to </a:t>
            </a:r>
            <a:r>
              <a:rPr lang="en-US" dirty="0"/>
              <a:t>the </a:t>
            </a:r>
            <a:r>
              <a:rPr lang="en-US" dirty="0" smtClean="0"/>
              <a:t>nursing skill. This film material is also available using our digital learning platform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When the </a:t>
            </a:r>
            <a:r>
              <a:rPr lang="en-US" dirty="0" smtClean="0"/>
              <a:t>students have done the above </a:t>
            </a:r>
            <a:r>
              <a:rPr lang="en-US" dirty="0"/>
              <a:t>mentioned steps, </a:t>
            </a:r>
            <a:r>
              <a:rPr lang="en-US" dirty="0" smtClean="0"/>
              <a:t>they </a:t>
            </a:r>
            <a:r>
              <a:rPr lang="en-US" dirty="0"/>
              <a:t>can </a:t>
            </a:r>
            <a:r>
              <a:rPr lang="en-US" dirty="0" smtClean="0"/>
              <a:t>make </a:t>
            </a:r>
            <a:r>
              <a:rPr lang="en-US" dirty="0"/>
              <a:t>the </a:t>
            </a:r>
            <a:r>
              <a:rPr lang="en-US" dirty="0">
                <a:hlinkClick r:id="rId3"/>
              </a:rPr>
              <a:t>digital knowledge test </a:t>
            </a:r>
            <a:r>
              <a:rPr lang="en-US" dirty="0"/>
              <a:t>(available on our digital learning platform</a:t>
            </a:r>
            <a:r>
              <a:rPr lang="en-US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20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52268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810912"/>
            <a:ext cx="8028852" cy="45259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Tx/>
              <a:buChar char="-"/>
            </a:pPr>
            <a:r>
              <a:rPr lang="nl-BE" dirty="0" smtClean="0"/>
              <a:t>Digital </a:t>
            </a:r>
            <a:r>
              <a:rPr lang="nl-BE" dirty="0" err="1" smtClean="0"/>
              <a:t>knowledge</a:t>
            </a:r>
            <a:r>
              <a:rPr lang="nl-BE" dirty="0" smtClean="0"/>
              <a:t> test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nl-BE" dirty="0" smtClean="0"/>
              <a:t>For</a:t>
            </a:r>
            <a:r>
              <a:rPr lang="en-US" dirty="0" smtClean="0"/>
              <a:t> </a:t>
            </a:r>
            <a:r>
              <a:rPr lang="en-US" dirty="0"/>
              <a:t>each </a:t>
            </a:r>
            <a:r>
              <a:rPr lang="en-US" dirty="0" smtClean="0"/>
              <a:t>practical skill there is a digital knowledge test. </a:t>
            </a:r>
            <a:r>
              <a:rPr lang="en-US" dirty="0"/>
              <a:t>Each test consists of </a:t>
            </a:r>
            <a:r>
              <a:rPr lang="en-US" dirty="0" smtClean="0"/>
              <a:t>10 multiple </a:t>
            </a:r>
            <a:r>
              <a:rPr lang="en-US" dirty="0"/>
              <a:t>choice questions. Each question </a:t>
            </a:r>
            <a:r>
              <a:rPr lang="en-US" dirty="0" smtClean="0"/>
              <a:t>represents one </a:t>
            </a:r>
            <a:r>
              <a:rPr lang="en-US" dirty="0"/>
              <a:t>point. Students have 5 minutes to complete the test. After 5 minutes, the test </a:t>
            </a:r>
            <a:r>
              <a:rPr lang="en-US" dirty="0" smtClean="0"/>
              <a:t>is automatically closes and sent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questions are randomly displayed. </a:t>
            </a:r>
            <a:r>
              <a:rPr lang="en-US" dirty="0" smtClean="0"/>
              <a:t>The </a:t>
            </a:r>
            <a:r>
              <a:rPr lang="en-US" dirty="0"/>
              <a:t>time limit is added to avoid </a:t>
            </a:r>
            <a:r>
              <a:rPr lang="en-US" dirty="0" smtClean="0"/>
              <a:t>that students search for the information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When students </a:t>
            </a:r>
            <a:r>
              <a:rPr lang="en-US" dirty="0" smtClean="0"/>
              <a:t>haven’t  </a:t>
            </a:r>
            <a:r>
              <a:rPr lang="en-US" dirty="0"/>
              <a:t>made the digital </a:t>
            </a:r>
            <a:r>
              <a:rPr lang="en-US" dirty="0" smtClean="0"/>
              <a:t>test, the teacher knows </a:t>
            </a:r>
            <a:r>
              <a:rPr lang="en-US" dirty="0"/>
              <a:t>that they are not fully prepared to the practical </a:t>
            </a:r>
            <a:r>
              <a:rPr lang="en-US" dirty="0" smtClean="0"/>
              <a:t>class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06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52268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/>
              <a:t>How do </a:t>
            </a:r>
            <a:r>
              <a:rPr lang="nl-BE" dirty="0" err="1"/>
              <a:t>students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prepare</a:t>
            </a:r>
            <a:r>
              <a:rPr lang="nl-BE" dirty="0"/>
              <a:t> </a:t>
            </a:r>
            <a:r>
              <a:rPr lang="nl-BE" dirty="0" err="1"/>
              <a:t>themselves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practical training?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810912"/>
            <a:ext cx="8028852" cy="4525963"/>
          </a:xfrm>
        </p:spPr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nl-BE" dirty="0" smtClean="0"/>
              <a:t>Digital </a:t>
            </a:r>
            <a:r>
              <a:rPr lang="nl-BE" dirty="0" err="1" smtClean="0"/>
              <a:t>knowledge</a:t>
            </a:r>
            <a:r>
              <a:rPr lang="nl-BE" dirty="0" smtClean="0"/>
              <a:t> test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When students </a:t>
            </a:r>
            <a:r>
              <a:rPr lang="en-US" dirty="0" smtClean="0"/>
              <a:t>haven’t </a:t>
            </a:r>
            <a:r>
              <a:rPr lang="en-US" dirty="0"/>
              <a:t>made the digital test, there are no consequences </a:t>
            </a:r>
            <a:r>
              <a:rPr lang="en-US" dirty="0" smtClean="0"/>
              <a:t>linked </a:t>
            </a:r>
            <a:r>
              <a:rPr lang="en-US" dirty="0"/>
              <a:t>for the students. </a:t>
            </a:r>
            <a:br>
              <a:rPr lang="en-US" dirty="0"/>
            </a:br>
            <a:r>
              <a:rPr lang="en-US" dirty="0"/>
              <a:t>Some teachers let students </a:t>
            </a:r>
            <a:r>
              <a:rPr lang="en-US" dirty="0" smtClean="0"/>
              <a:t>who didn’t made the test or failed for the test demonstrate the technique or clean </a:t>
            </a:r>
            <a:r>
              <a:rPr lang="en-US" dirty="0"/>
              <a:t>up </a:t>
            </a:r>
            <a:r>
              <a:rPr lang="en-US" dirty="0" smtClean="0"/>
              <a:t>the class room after the training. This isn’t </a:t>
            </a:r>
            <a:r>
              <a:rPr lang="en-US" dirty="0"/>
              <a:t>a general </a:t>
            </a:r>
            <a:r>
              <a:rPr lang="en-US" dirty="0" smtClean="0"/>
              <a:t>accord yet. 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 smtClean="0"/>
              <a:t>In </a:t>
            </a:r>
            <a:r>
              <a:rPr lang="en-US" dirty="0"/>
              <a:t>the second semester or next </a:t>
            </a:r>
            <a:r>
              <a:rPr lang="en-US" dirty="0" smtClean="0"/>
              <a:t>academic year they’re may </a:t>
            </a:r>
            <a:r>
              <a:rPr lang="en-US" dirty="0"/>
              <a:t>be </a:t>
            </a:r>
            <a:r>
              <a:rPr lang="nl-BE" dirty="0" err="1" smtClean="0"/>
              <a:t>consequences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the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who</a:t>
            </a:r>
            <a:r>
              <a:rPr lang="nl-BE" dirty="0" smtClean="0"/>
              <a:t> </a:t>
            </a:r>
            <a:r>
              <a:rPr lang="nl-BE" dirty="0" err="1" smtClean="0"/>
              <a:t>didn’t</a:t>
            </a:r>
            <a:r>
              <a:rPr lang="nl-BE" dirty="0" smtClean="0"/>
              <a:t> </a:t>
            </a:r>
            <a:r>
              <a:rPr lang="en-US" dirty="0" smtClean="0"/>
              <a:t>made </a:t>
            </a:r>
            <a:r>
              <a:rPr lang="en-US" dirty="0"/>
              <a:t>the digital test</a:t>
            </a:r>
            <a:r>
              <a:rPr lang="en-US" dirty="0" smtClean="0"/>
              <a:t>.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12415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11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765"/>
            <a:ext cx="9247030" cy="694463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683606" y="605306"/>
            <a:ext cx="77906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dirty="0" err="1"/>
              <a:t>Then</a:t>
            </a:r>
            <a:r>
              <a:rPr lang="nl-BE" sz="3200" b="1" dirty="0"/>
              <a:t> the </a:t>
            </a:r>
            <a:r>
              <a:rPr lang="nl-BE" sz="3200" b="1" dirty="0" err="1"/>
              <a:t>students</a:t>
            </a:r>
            <a:r>
              <a:rPr lang="nl-BE" sz="3200" b="1" dirty="0"/>
              <a:t> are </a:t>
            </a:r>
            <a:r>
              <a:rPr lang="nl-BE" sz="3200" b="1" dirty="0" err="1"/>
              <a:t>normally</a:t>
            </a:r>
            <a:r>
              <a:rPr lang="nl-BE" sz="3200" b="1" dirty="0"/>
              <a:t> ready </a:t>
            </a:r>
            <a:r>
              <a:rPr lang="nl-BE" sz="3200" b="1" dirty="0" err="1"/>
              <a:t>to</a:t>
            </a:r>
            <a:r>
              <a:rPr lang="nl-BE" sz="3200" b="1" dirty="0"/>
              <a:t> </a:t>
            </a:r>
            <a:r>
              <a:rPr lang="nl-BE" sz="3200" b="1" dirty="0" err="1"/>
              <a:t>participate</a:t>
            </a:r>
            <a:r>
              <a:rPr lang="nl-BE" sz="3200" b="1" dirty="0"/>
              <a:t> in the </a:t>
            </a:r>
            <a:r>
              <a:rPr lang="nl-BE" sz="3200" b="1" dirty="0" err="1"/>
              <a:t>lesson</a:t>
            </a:r>
            <a:r>
              <a:rPr lang="nl-BE" sz="3200" b="1" dirty="0"/>
              <a:t> of </a:t>
            </a:r>
            <a:r>
              <a:rPr lang="nl-BE" sz="3200" b="1" dirty="0" err="1"/>
              <a:t>pratical</a:t>
            </a:r>
            <a:r>
              <a:rPr lang="nl-BE" sz="3200" b="1" dirty="0"/>
              <a:t> training</a:t>
            </a:r>
          </a:p>
        </p:txBody>
      </p:sp>
    </p:spTree>
    <p:extLst>
      <p:ext uri="{BB962C8B-B14F-4D97-AF65-F5344CB8AC3E}">
        <p14:creationId xmlns:p14="http://schemas.microsoft.com/office/powerpoint/2010/main" val="421364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224" y="54062"/>
            <a:ext cx="7353835" cy="6019469"/>
          </a:xfrm>
          <a:prstGeom prst="rect">
            <a:avLst/>
          </a:prstGeom>
        </p:spPr>
      </p:pic>
      <p:sp>
        <p:nvSpPr>
          <p:cNvPr id="29700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391225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50</TotalTime>
  <Words>552</Words>
  <Application>Microsoft Office PowerPoint</Application>
  <PresentationFormat>Diavoorstelling (4:3)</PresentationFormat>
  <Paragraphs>87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7</vt:i4>
      </vt:variant>
      <vt:variant>
        <vt:lpstr>Diatitels</vt:lpstr>
      </vt:variant>
      <vt:variant>
        <vt:i4>12</vt:i4>
      </vt:variant>
    </vt:vector>
  </HeadingPairs>
  <TitlesOfParts>
    <vt:vector size="24" baseType="lpstr">
      <vt:lpstr>Arial</vt:lpstr>
      <vt:lpstr>Calibri</vt:lpstr>
      <vt:lpstr>Corbel</vt:lpstr>
      <vt:lpstr>Courier New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ECTS</vt:lpstr>
      <vt:lpstr>Tolerance</vt:lpstr>
      <vt:lpstr>How do students need to prepare themselves for practical training?</vt:lpstr>
      <vt:lpstr>How do students need to prepare themselves for practical training?</vt:lpstr>
      <vt:lpstr>How do students need to prepare themselves for practical training?</vt:lpstr>
      <vt:lpstr>How do students need to prepare themselves for practical training?</vt:lpstr>
      <vt:lpstr>How do students need to prepare themselves for practical training?</vt:lpstr>
      <vt:lpstr>How do students need to prepare themselves for practical training?</vt:lpstr>
      <vt:lpstr>How do students need to prepare themselves for practical training?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Belinda Drieghe</cp:lastModifiedBy>
  <cp:revision>39</cp:revision>
  <dcterms:created xsi:type="dcterms:W3CDTF">2014-09-23T11:25:01Z</dcterms:created>
  <dcterms:modified xsi:type="dcterms:W3CDTF">2014-10-12T19:15:18Z</dcterms:modified>
</cp:coreProperties>
</file>