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3.xml" ContentType="application/vnd.openxmlformats-officedocument.themeOverrid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548" r:id="rId1"/>
    <p:sldMasterId id="2147484560" r:id="rId2"/>
  </p:sldMasterIdLst>
  <p:notesMasterIdLst>
    <p:notesMasterId r:id="rId16"/>
  </p:notesMasterIdLst>
  <p:sldIdLst>
    <p:sldId id="335" r:id="rId3"/>
    <p:sldId id="319" r:id="rId4"/>
    <p:sldId id="334" r:id="rId5"/>
    <p:sldId id="320" r:id="rId6"/>
    <p:sldId id="322" r:id="rId7"/>
    <p:sldId id="290" r:id="rId8"/>
    <p:sldId id="321" r:id="rId9"/>
    <p:sldId id="328" r:id="rId10"/>
    <p:sldId id="291" r:id="rId11"/>
    <p:sldId id="329" r:id="rId12"/>
    <p:sldId id="330" r:id="rId13"/>
    <p:sldId id="337" r:id="rId14"/>
    <p:sldId id="288" r:id="rId15"/>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008000"/>
    <a:srgbClr val="0000CC"/>
    <a:srgbClr val="FFCC00"/>
    <a:srgbClr val="CC99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2514" y="-75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 Id="rId5" Type="http://schemas.openxmlformats.org/officeDocument/2006/relationships/image" Target="../media/image11.jpeg"/><Relationship Id="rId4" Type="http://schemas.openxmlformats.org/officeDocument/2006/relationships/image" Target="../media/image10.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24D802-65D7-44A3-BA8A-9977D782917D}"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E2144D57-4A7A-4326-A566-101B3865893F}">
      <dgm:prSet phldrT="[Text]"/>
      <dgm:spPr>
        <a:blipFill rotWithShape="0">
          <a:blip xmlns:r="http://schemas.openxmlformats.org/officeDocument/2006/relationships" r:embed="rId1"/>
          <a:stretch>
            <a:fillRect/>
          </a:stretch>
        </a:blipFill>
      </dgm:spPr>
      <dgm:t>
        <a:bodyPr/>
        <a:lstStyle/>
        <a:p>
          <a:endParaRPr lang="en-US" dirty="0" smtClean="0"/>
        </a:p>
        <a:p>
          <a:endParaRPr lang="en-US" dirty="0"/>
        </a:p>
      </dgm:t>
    </dgm:pt>
    <dgm:pt modelId="{D4F4EE5D-7649-48F1-8FFF-F031B043603B}" type="parTrans" cxnId="{8C40E23B-A770-43C2-9FF5-BD8CD6FCC554}">
      <dgm:prSet/>
      <dgm:spPr/>
      <dgm:t>
        <a:bodyPr/>
        <a:lstStyle/>
        <a:p>
          <a:endParaRPr lang="en-US" dirty="0"/>
        </a:p>
      </dgm:t>
    </dgm:pt>
    <dgm:pt modelId="{5B966169-4485-46B0-975F-76FB1C0E2C13}" type="sibTrans" cxnId="{8C40E23B-A770-43C2-9FF5-BD8CD6FCC554}">
      <dgm:prSet/>
      <dgm:spPr/>
      <dgm:t>
        <a:bodyPr/>
        <a:lstStyle/>
        <a:p>
          <a:endParaRPr lang="en-US"/>
        </a:p>
      </dgm:t>
    </dgm:pt>
    <dgm:pt modelId="{166302F9-3BFC-421D-95D4-63D496A8E03F}">
      <dgm:prSet phldrT="[Text]"/>
      <dgm:spPr/>
      <dgm:t>
        <a:bodyPr/>
        <a:lstStyle/>
        <a:p>
          <a:r>
            <a:rPr lang="en-US" dirty="0" smtClean="0"/>
            <a:t>Education Faculty</a:t>
          </a:r>
          <a:endParaRPr lang="en-US" dirty="0"/>
        </a:p>
      </dgm:t>
    </dgm:pt>
    <dgm:pt modelId="{08E395A6-7047-4F5C-A651-414E29EB5AE2}" type="parTrans" cxnId="{4390BC29-901F-4F85-B366-7D4B88461AC0}">
      <dgm:prSet/>
      <dgm:spPr/>
      <dgm:t>
        <a:bodyPr/>
        <a:lstStyle/>
        <a:p>
          <a:endParaRPr lang="en-US"/>
        </a:p>
      </dgm:t>
    </dgm:pt>
    <dgm:pt modelId="{34A69BF5-9296-4F12-9226-D83AA153BDAE}" type="sibTrans" cxnId="{4390BC29-901F-4F85-B366-7D4B88461AC0}">
      <dgm:prSet/>
      <dgm:spPr/>
      <dgm:t>
        <a:bodyPr/>
        <a:lstStyle/>
        <a:p>
          <a:endParaRPr lang="en-US"/>
        </a:p>
      </dgm:t>
    </dgm:pt>
    <dgm:pt modelId="{DB8133A2-0DC0-483B-BBE9-AC1601F4E1FA}">
      <dgm:prSet phldrT="[Text]"/>
      <dgm:spPr>
        <a:blipFill rotWithShape="0">
          <a:blip xmlns:r="http://schemas.openxmlformats.org/officeDocument/2006/relationships" r:embed="rId2"/>
          <a:stretch>
            <a:fillRect/>
          </a:stretch>
        </a:blipFill>
      </dgm:spPr>
      <dgm:t>
        <a:bodyPr/>
        <a:lstStyle/>
        <a:p>
          <a:endParaRPr lang="en-US" dirty="0" smtClean="0"/>
        </a:p>
        <a:p>
          <a:endParaRPr lang="en-US" dirty="0"/>
        </a:p>
      </dgm:t>
    </dgm:pt>
    <dgm:pt modelId="{78C8A2D5-8814-4551-8BA1-3EC02A074F0B}" type="parTrans" cxnId="{3849F041-DE38-4FBB-9BBE-330465871297}">
      <dgm:prSet/>
      <dgm:spPr/>
      <dgm:t>
        <a:bodyPr/>
        <a:lstStyle/>
        <a:p>
          <a:endParaRPr lang="en-US" dirty="0"/>
        </a:p>
      </dgm:t>
    </dgm:pt>
    <dgm:pt modelId="{044614FF-676D-4A1B-AA3B-8E369304FD3C}" type="sibTrans" cxnId="{3849F041-DE38-4FBB-9BBE-330465871297}">
      <dgm:prSet/>
      <dgm:spPr/>
      <dgm:t>
        <a:bodyPr/>
        <a:lstStyle/>
        <a:p>
          <a:endParaRPr lang="en-US"/>
        </a:p>
      </dgm:t>
    </dgm:pt>
    <dgm:pt modelId="{EB746C0F-5856-4B96-9D2F-C918757CDF1E}">
      <dgm:prSet phldrT="[Text]"/>
      <dgm:spPr>
        <a:blipFill rotWithShape="0">
          <a:blip xmlns:r="http://schemas.openxmlformats.org/officeDocument/2006/relationships" r:embed="rId3"/>
          <a:stretch>
            <a:fillRect/>
          </a:stretch>
        </a:blipFill>
      </dgm:spPr>
      <dgm:t>
        <a:bodyPr/>
        <a:lstStyle/>
        <a:p>
          <a:endParaRPr lang="en-US" dirty="0" smtClean="0"/>
        </a:p>
        <a:p>
          <a:endParaRPr lang="en-US" dirty="0"/>
        </a:p>
      </dgm:t>
    </dgm:pt>
    <dgm:pt modelId="{7DE8F0A2-DF15-44D1-8DF7-8769D0D93D67}" type="parTrans" cxnId="{92FD5FED-937B-4FC2-9293-2186D8B6E5C1}">
      <dgm:prSet/>
      <dgm:spPr/>
      <dgm:t>
        <a:bodyPr/>
        <a:lstStyle/>
        <a:p>
          <a:endParaRPr lang="en-US" dirty="0"/>
        </a:p>
      </dgm:t>
    </dgm:pt>
    <dgm:pt modelId="{323D72E0-7B3E-4016-A413-3D0B9FB77E33}" type="sibTrans" cxnId="{92FD5FED-937B-4FC2-9293-2186D8B6E5C1}">
      <dgm:prSet/>
      <dgm:spPr/>
      <dgm:t>
        <a:bodyPr/>
        <a:lstStyle/>
        <a:p>
          <a:endParaRPr lang="en-US"/>
        </a:p>
      </dgm:t>
    </dgm:pt>
    <dgm:pt modelId="{B70E833F-5ACA-4F86-B7DC-A919276A57AA}">
      <dgm:prSet phldrT="[Text]"/>
      <dgm:spPr/>
      <dgm:t>
        <a:bodyPr/>
        <a:lstStyle/>
        <a:p>
          <a:r>
            <a:rPr lang="en-US" dirty="0" smtClean="0"/>
            <a:t>Economic Faculty</a:t>
          </a:r>
          <a:endParaRPr lang="en-US" dirty="0"/>
        </a:p>
      </dgm:t>
    </dgm:pt>
    <dgm:pt modelId="{651FC368-4675-4D7C-A3AF-19AE9D27C93F}" type="parTrans" cxnId="{96B01FD9-D66B-4C55-95E4-B97F99A20B04}">
      <dgm:prSet/>
      <dgm:spPr/>
      <dgm:t>
        <a:bodyPr/>
        <a:lstStyle/>
        <a:p>
          <a:endParaRPr lang="en-US"/>
        </a:p>
      </dgm:t>
    </dgm:pt>
    <dgm:pt modelId="{8F95779B-D970-442F-ABB2-AD893FBD2151}" type="sibTrans" cxnId="{96B01FD9-D66B-4C55-95E4-B97F99A20B04}">
      <dgm:prSet/>
      <dgm:spPr/>
      <dgm:t>
        <a:bodyPr/>
        <a:lstStyle/>
        <a:p>
          <a:endParaRPr lang="en-US"/>
        </a:p>
      </dgm:t>
    </dgm:pt>
    <dgm:pt modelId="{5498BEAC-D02E-4F05-A982-3CB77E4E9A43}">
      <dgm:prSet/>
      <dgm:spPr>
        <a:blipFill rotWithShape="0">
          <a:blip xmlns:r="http://schemas.openxmlformats.org/officeDocument/2006/relationships" r:embed="rId4"/>
          <a:stretch>
            <a:fillRect/>
          </a:stretch>
        </a:blipFill>
      </dgm:spPr>
      <dgm:t>
        <a:bodyPr/>
        <a:lstStyle/>
        <a:p>
          <a:endParaRPr lang="en-US" dirty="0"/>
        </a:p>
      </dgm:t>
    </dgm:pt>
    <dgm:pt modelId="{4FFD875E-2621-4801-BA66-60C271448835}" type="parTrans" cxnId="{D4B6CA8E-BCF7-490C-8934-BE7CC1B6E760}">
      <dgm:prSet/>
      <dgm:spPr/>
      <dgm:t>
        <a:bodyPr/>
        <a:lstStyle/>
        <a:p>
          <a:endParaRPr lang="en-US" dirty="0"/>
        </a:p>
      </dgm:t>
    </dgm:pt>
    <dgm:pt modelId="{F5BD5A29-4B0B-43C9-804B-280D1D28BEAF}" type="sibTrans" cxnId="{D4B6CA8E-BCF7-490C-8934-BE7CC1B6E760}">
      <dgm:prSet/>
      <dgm:spPr/>
      <dgm:t>
        <a:bodyPr/>
        <a:lstStyle/>
        <a:p>
          <a:endParaRPr lang="en-US"/>
        </a:p>
      </dgm:t>
    </dgm:pt>
    <dgm:pt modelId="{273444B8-DBA3-460C-8215-388FF5A3D7AB}">
      <dgm:prSet phldrT="[Text]"/>
      <dgm:spPr/>
      <dgm:t>
        <a:bodyPr/>
        <a:lstStyle/>
        <a:p>
          <a:r>
            <a:rPr lang="en-US" dirty="0" smtClean="0"/>
            <a:t>Agriculture Faculty</a:t>
          </a:r>
          <a:endParaRPr lang="en-US" dirty="0"/>
        </a:p>
      </dgm:t>
    </dgm:pt>
    <dgm:pt modelId="{33DB8FE1-BB3A-4D47-98FF-477F7828594D}" type="sibTrans" cxnId="{E883AA1F-524B-4FC2-8B4D-CD01F31C670E}">
      <dgm:prSet/>
      <dgm:spPr/>
      <dgm:t>
        <a:bodyPr/>
        <a:lstStyle/>
        <a:p>
          <a:endParaRPr lang="en-US"/>
        </a:p>
      </dgm:t>
    </dgm:pt>
    <dgm:pt modelId="{9B8C9254-E37E-4585-A094-0D9437F149CB}" type="parTrans" cxnId="{E883AA1F-524B-4FC2-8B4D-CD01F31C670E}">
      <dgm:prSet/>
      <dgm:spPr/>
      <dgm:t>
        <a:bodyPr/>
        <a:lstStyle/>
        <a:p>
          <a:endParaRPr lang="en-US"/>
        </a:p>
      </dgm:t>
    </dgm:pt>
    <dgm:pt modelId="{C82D253D-E46D-42D6-943F-7F2E0186141D}" type="pres">
      <dgm:prSet presAssocID="{8824D802-65D7-44A3-BA8A-9977D782917D}" presName="composite" presStyleCnt="0">
        <dgm:presLayoutVars>
          <dgm:chMax val="5"/>
          <dgm:dir/>
          <dgm:animLvl val="ctr"/>
          <dgm:resizeHandles val="exact"/>
        </dgm:presLayoutVars>
      </dgm:prSet>
      <dgm:spPr/>
      <dgm:t>
        <a:bodyPr/>
        <a:lstStyle/>
        <a:p>
          <a:endParaRPr lang="en-US"/>
        </a:p>
      </dgm:t>
    </dgm:pt>
    <dgm:pt modelId="{96B66B8E-6BCB-49DE-9C78-908454ABF8DA}" type="pres">
      <dgm:prSet presAssocID="{8824D802-65D7-44A3-BA8A-9977D782917D}" presName="cycle" presStyleCnt="0"/>
      <dgm:spPr/>
    </dgm:pt>
    <dgm:pt modelId="{D8E5AC16-449F-4F34-A8C8-037C0EDCDF16}" type="pres">
      <dgm:prSet presAssocID="{8824D802-65D7-44A3-BA8A-9977D782917D}" presName="centerShape" presStyleCnt="0"/>
      <dgm:spPr/>
    </dgm:pt>
    <dgm:pt modelId="{AF21E894-A24B-4886-9810-2990A396D68B}" type="pres">
      <dgm:prSet presAssocID="{8824D802-65D7-44A3-BA8A-9977D782917D}" presName="connSite" presStyleLbl="node1" presStyleIdx="0" presStyleCnt="5"/>
      <dgm:spPr/>
    </dgm:pt>
    <dgm:pt modelId="{3DEF3D81-D352-48D3-8767-16BCB5468606}" type="pres">
      <dgm:prSet presAssocID="{8824D802-65D7-44A3-BA8A-9977D782917D}" presName="visible" presStyleLbl="node1" presStyleIdx="0" presStyleCnt="5" custLinFactNeighborX="1476" custLinFactNeighborY="-732"/>
      <dgm:spPr>
        <a:blipFill rotWithShape="0">
          <a:blip xmlns:r="http://schemas.openxmlformats.org/officeDocument/2006/relationships" r:embed="rId5"/>
          <a:stretch>
            <a:fillRect/>
          </a:stretch>
        </a:blipFill>
      </dgm:spPr>
    </dgm:pt>
    <dgm:pt modelId="{5381E2C2-EA80-40AE-A501-72753DE80D44}" type="pres">
      <dgm:prSet presAssocID="{D4F4EE5D-7649-48F1-8FFF-F031B043603B}" presName="Name25" presStyleLbl="parChTrans1D1" presStyleIdx="0" presStyleCnt="4"/>
      <dgm:spPr/>
      <dgm:t>
        <a:bodyPr/>
        <a:lstStyle/>
        <a:p>
          <a:endParaRPr lang="en-US"/>
        </a:p>
      </dgm:t>
    </dgm:pt>
    <dgm:pt modelId="{E52EF47E-F858-4DE7-94FA-44A59437C4AD}" type="pres">
      <dgm:prSet presAssocID="{E2144D57-4A7A-4326-A566-101B3865893F}" presName="node" presStyleCnt="0"/>
      <dgm:spPr/>
    </dgm:pt>
    <dgm:pt modelId="{D3EC26E3-719D-4097-A0F0-B060C3C31FDF}" type="pres">
      <dgm:prSet presAssocID="{E2144D57-4A7A-4326-A566-101B3865893F}" presName="parentNode" presStyleLbl="node1" presStyleIdx="1" presStyleCnt="5">
        <dgm:presLayoutVars>
          <dgm:chMax val="1"/>
          <dgm:bulletEnabled val="1"/>
        </dgm:presLayoutVars>
      </dgm:prSet>
      <dgm:spPr/>
      <dgm:t>
        <a:bodyPr/>
        <a:lstStyle/>
        <a:p>
          <a:endParaRPr lang="en-US"/>
        </a:p>
      </dgm:t>
    </dgm:pt>
    <dgm:pt modelId="{15FFE15C-0C47-4255-ADA6-72C54F528B7A}" type="pres">
      <dgm:prSet presAssocID="{E2144D57-4A7A-4326-A566-101B3865893F}" presName="childNode" presStyleLbl="revTx" presStyleIdx="0" presStyleCnt="3">
        <dgm:presLayoutVars>
          <dgm:bulletEnabled val="1"/>
        </dgm:presLayoutVars>
      </dgm:prSet>
      <dgm:spPr/>
      <dgm:t>
        <a:bodyPr/>
        <a:lstStyle/>
        <a:p>
          <a:endParaRPr lang="en-US"/>
        </a:p>
      </dgm:t>
    </dgm:pt>
    <dgm:pt modelId="{544C5A89-4C71-4111-AC0C-23C790594D11}" type="pres">
      <dgm:prSet presAssocID="{78C8A2D5-8814-4551-8BA1-3EC02A074F0B}" presName="Name25" presStyleLbl="parChTrans1D1" presStyleIdx="1" presStyleCnt="4"/>
      <dgm:spPr/>
      <dgm:t>
        <a:bodyPr/>
        <a:lstStyle/>
        <a:p>
          <a:endParaRPr lang="en-US"/>
        </a:p>
      </dgm:t>
    </dgm:pt>
    <dgm:pt modelId="{E892F374-0665-467E-B598-2117C02928F9}" type="pres">
      <dgm:prSet presAssocID="{DB8133A2-0DC0-483B-BBE9-AC1601F4E1FA}" presName="node" presStyleCnt="0"/>
      <dgm:spPr/>
    </dgm:pt>
    <dgm:pt modelId="{B2047FFA-DF06-4F80-8767-97BE81795921}" type="pres">
      <dgm:prSet presAssocID="{DB8133A2-0DC0-483B-BBE9-AC1601F4E1FA}" presName="parentNode" presStyleLbl="node1" presStyleIdx="2" presStyleCnt="5">
        <dgm:presLayoutVars>
          <dgm:chMax val="1"/>
          <dgm:bulletEnabled val="1"/>
        </dgm:presLayoutVars>
      </dgm:prSet>
      <dgm:spPr/>
      <dgm:t>
        <a:bodyPr/>
        <a:lstStyle/>
        <a:p>
          <a:endParaRPr lang="en-US"/>
        </a:p>
      </dgm:t>
    </dgm:pt>
    <dgm:pt modelId="{F09DE3B6-B075-484A-BADE-B05CE25B6003}" type="pres">
      <dgm:prSet presAssocID="{DB8133A2-0DC0-483B-BBE9-AC1601F4E1FA}" presName="childNode" presStyleLbl="revTx" presStyleIdx="1" presStyleCnt="3">
        <dgm:presLayoutVars>
          <dgm:bulletEnabled val="1"/>
        </dgm:presLayoutVars>
      </dgm:prSet>
      <dgm:spPr/>
      <dgm:t>
        <a:bodyPr/>
        <a:lstStyle/>
        <a:p>
          <a:endParaRPr lang="en-US"/>
        </a:p>
      </dgm:t>
    </dgm:pt>
    <dgm:pt modelId="{0FE3851A-61D2-4851-8F05-F74F884AFDF7}" type="pres">
      <dgm:prSet presAssocID="{7DE8F0A2-DF15-44D1-8DF7-8769D0D93D67}" presName="Name25" presStyleLbl="parChTrans1D1" presStyleIdx="2" presStyleCnt="4"/>
      <dgm:spPr/>
      <dgm:t>
        <a:bodyPr/>
        <a:lstStyle/>
        <a:p>
          <a:endParaRPr lang="en-US"/>
        </a:p>
      </dgm:t>
    </dgm:pt>
    <dgm:pt modelId="{B3D3A0A6-8687-4EA8-92D5-58AEA12D7DC0}" type="pres">
      <dgm:prSet presAssocID="{EB746C0F-5856-4B96-9D2F-C918757CDF1E}" presName="node" presStyleCnt="0"/>
      <dgm:spPr/>
    </dgm:pt>
    <dgm:pt modelId="{8032C0D6-0D4A-4162-881B-90A109D2ADC7}" type="pres">
      <dgm:prSet presAssocID="{EB746C0F-5856-4B96-9D2F-C918757CDF1E}" presName="parentNode" presStyleLbl="node1" presStyleIdx="3" presStyleCnt="5">
        <dgm:presLayoutVars>
          <dgm:chMax val="1"/>
          <dgm:bulletEnabled val="1"/>
        </dgm:presLayoutVars>
      </dgm:prSet>
      <dgm:spPr/>
      <dgm:t>
        <a:bodyPr/>
        <a:lstStyle/>
        <a:p>
          <a:endParaRPr lang="en-US"/>
        </a:p>
      </dgm:t>
    </dgm:pt>
    <dgm:pt modelId="{CEDE19A8-E1BF-4FC5-A822-D28884C7A319}" type="pres">
      <dgm:prSet presAssocID="{EB746C0F-5856-4B96-9D2F-C918757CDF1E}" presName="childNode" presStyleLbl="revTx" presStyleIdx="2" presStyleCnt="3">
        <dgm:presLayoutVars>
          <dgm:bulletEnabled val="1"/>
        </dgm:presLayoutVars>
      </dgm:prSet>
      <dgm:spPr/>
      <dgm:t>
        <a:bodyPr/>
        <a:lstStyle/>
        <a:p>
          <a:endParaRPr lang="en-US"/>
        </a:p>
      </dgm:t>
    </dgm:pt>
    <dgm:pt modelId="{0F577E00-DD29-4EE2-87E3-EA596779838E}" type="pres">
      <dgm:prSet presAssocID="{4FFD875E-2621-4801-BA66-60C271448835}" presName="Name25" presStyleLbl="parChTrans1D1" presStyleIdx="3" presStyleCnt="4"/>
      <dgm:spPr/>
      <dgm:t>
        <a:bodyPr/>
        <a:lstStyle/>
        <a:p>
          <a:endParaRPr lang="en-US"/>
        </a:p>
      </dgm:t>
    </dgm:pt>
    <dgm:pt modelId="{AC4F6697-3B03-495A-9058-39C05F145DC3}" type="pres">
      <dgm:prSet presAssocID="{5498BEAC-D02E-4F05-A982-3CB77E4E9A43}" presName="node" presStyleCnt="0"/>
      <dgm:spPr/>
    </dgm:pt>
    <dgm:pt modelId="{70211207-F832-4B51-8C0D-3F90CCE42BA5}" type="pres">
      <dgm:prSet presAssocID="{5498BEAC-D02E-4F05-A982-3CB77E4E9A43}" presName="parentNode" presStyleLbl="node1" presStyleIdx="4" presStyleCnt="5">
        <dgm:presLayoutVars>
          <dgm:chMax val="1"/>
          <dgm:bulletEnabled val="1"/>
        </dgm:presLayoutVars>
      </dgm:prSet>
      <dgm:spPr/>
      <dgm:t>
        <a:bodyPr/>
        <a:lstStyle/>
        <a:p>
          <a:endParaRPr lang="en-US"/>
        </a:p>
      </dgm:t>
    </dgm:pt>
    <dgm:pt modelId="{255E9F3B-2693-4BBE-AEF5-3129732D3BF9}" type="pres">
      <dgm:prSet presAssocID="{5498BEAC-D02E-4F05-A982-3CB77E4E9A43}" presName="childNode" presStyleLbl="revTx" presStyleIdx="2" presStyleCnt="3">
        <dgm:presLayoutVars>
          <dgm:bulletEnabled val="1"/>
        </dgm:presLayoutVars>
      </dgm:prSet>
      <dgm:spPr/>
    </dgm:pt>
  </dgm:ptLst>
  <dgm:cxnLst>
    <dgm:cxn modelId="{E87D1DD5-A2E0-45A3-8DE7-ED169BC0EF7F}" type="presOf" srcId="{DB8133A2-0DC0-483B-BBE9-AC1601F4E1FA}" destId="{B2047FFA-DF06-4F80-8767-97BE81795921}" srcOrd="0" destOrd="0" presId="urn:microsoft.com/office/officeart/2005/8/layout/radial2"/>
    <dgm:cxn modelId="{A4D43CF3-63F2-46F5-BCB2-AACD61E00C22}" type="presOf" srcId="{D4F4EE5D-7649-48F1-8FFF-F031B043603B}" destId="{5381E2C2-EA80-40AE-A501-72753DE80D44}" srcOrd="0" destOrd="0" presId="urn:microsoft.com/office/officeart/2005/8/layout/radial2"/>
    <dgm:cxn modelId="{96B01FD9-D66B-4C55-95E4-B97F99A20B04}" srcId="{EB746C0F-5856-4B96-9D2F-C918757CDF1E}" destId="{B70E833F-5ACA-4F86-B7DC-A919276A57AA}" srcOrd="0" destOrd="0" parTransId="{651FC368-4675-4D7C-A3AF-19AE9D27C93F}" sibTransId="{8F95779B-D970-442F-ABB2-AD893FBD2151}"/>
    <dgm:cxn modelId="{9EAD2EEF-7BB6-4FCB-AD86-E6019E9924BD}" type="presOf" srcId="{4FFD875E-2621-4801-BA66-60C271448835}" destId="{0F577E00-DD29-4EE2-87E3-EA596779838E}" srcOrd="0" destOrd="0" presId="urn:microsoft.com/office/officeart/2005/8/layout/radial2"/>
    <dgm:cxn modelId="{4390BC29-901F-4F85-B366-7D4B88461AC0}" srcId="{E2144D57-4A7A-4326-A566-101B3865893F}" destId="{166302F9-3BFC-421D-95D4-63D496A8E03F}" srcOrd="0" destOrd="0" parTransId="{08E395A6-7047-4F5C-A651-414E29EB5AE2}" sibTransId="{34A69BF5-9296-4F12-9226-D83AA153BDAE}"/>
    <dgm:cxn modelId="{6DD01686-83DE-4804-8ACB-7509821F5F5A}" type="presOf" srcId="{273444B8-DBA3-460C-8215-388FF5A3D7AB}" destId="{F09DE3B6-B075-484A-BADE-B05CE25B6003}" srcOrd="0" destOrd="0" presId="urn:microsoft.com/office/officeart/2005/8/layout/radial2"/>
    <dgm:cxn modelId="{964EF2DA-6BCD-463C-B71E-CDA375FB8B82}" type="presOf" srcId="{78C8A2D5-8814-4551-8BA1-3EC02A074F0B}" destId="{544C5A89-4C71-4111-AC0C-23C790594D11}" srcOrd="0" destOrd="0" presId="urn:microsoft.com/office/officeart/2005/8/layout/radial2"/>
    <dgm:cxn modelId="{D4B6CA8E-BCF7-490C-8934-BE7CC1B6E760}" srcId="{8824D802-65D7-44A3-BA8A-9977D782917D}" destId="{5498BEAC-D02E-4F05-A982-3CB77E4E9A43}" srcOrd="3" destOrd="0" parTransId="{4FFD875E-2621-4801-BA66-60C271448835}" sibTransId="{F5BD5A29-4B0B-43C9-804B-280D1D28BEAF}"/>
    <dgm:cxn modelId="{92FD5FED-937B-4FC2-9293-2186D8B6E5C1}" srcId="{8824D802-65D7-44A3-BA8A-9977D782917D}" destId="{EB746C0F-5856-4B96-9D2F-C918757CDF1E}" srcOrd="2" destOrd="0" parTransId="{7DE8F0A2-DF15-44D1-8DF7-8769D0D93D67}" sibTransId="{323D72E0-7B3E-4016-A413-3D0B9FB77E33}"/>
    <dgm:cxn modelId="{9D328539-3510-4E64-B3E8-5070FE8910C9}" type="presOf" srcId="{5498BEAC-D02E-4F05-A982-3CB77E4E9A43}" destId="{70211207-F832-4B51-8C0D-3F90CCE42BA5}" srcOrd="0" destOrd="0" presId="urn:microsoft.com/office/officeart/2005/8/layout/radial2"/>
    <dgm:cxn modelId="{22D7A2EB-1C29-470E-BC21-30B66C1A525B}" type="presOf" srcId="{8824D802-65D7-44A3-BA8A-9977D782917D}" destId="{C82D253D-E46D-42D6-943F-7F2E0186141D}" srcOrd="0" destOrd="0" presId="urn:microsoft.com/office/officeart/2005/8/layout/radial2"/>
    <dgm:cxn modelId="{33FB4C0D-E965-48CF-B93A-C5ACB76F08A1}" type="presOf" srcId="{EB746C0F-5856-4B96-9D2F-C918757CDF1E}" destId="{8032C0D6-0D4A-4162-881B-90A109D2ADC7}" srcOrd="0" destOrd="0" presId="urn:microsoft.com/office/officeart/2005/8/layout/radial2"/>
    <dgm:cxn modelId="{3849F041-DE38-4FBB-9BBE-330465871297}" srcId="{8824D802-65D7-44A3-BA8A-9977D782917D}" destId="{DB8133A2-0DC0-483B-BBE9-AC1601F4E1FA}" srcOrd="1" destOrd="0" parTransId="{78C8A2D5-8814-4551-8BA1-3EC02A074F0B}" sibTransId="{044614FF-676D-4A1B-AA3B-8E369304FD3C}"/>
    <dgm:cxn modelId="{4742712E-0E80-4465-A9CE-B419B5020F0C}" type="presOf" srcId="{B70E833F-5ACA-4F86-B7DC-A919276A57AA}" destId="{CEDE19A8-E1BF-4FC5-A822-D28884C7A319}" srcOrd="0" destOrd="0" presId="urn:microsoft.com/office/officeart/2005/8/layout/radial2"/>
    <dgm:cxn modelId="{C6F71CA9-EC18-4D45-AC54-7299B5FD5E8B}" type="presOf" srcId="{166302F9-3BFC-421D-95D4-63D496A8E03F}" destId="{15FFE15C-0C47-4255-ADA6-72C54F528B7A}" srcOrd="0" destOrd="0" presId="urn:microsoft.com/office/officeart/2005/8/layout/radial2"/>
    <dgm:cxn modelId="{8C40E23B-A770-43C2-9FF5-BD8CD6FCC554}" srcId="{8824D802-65D7-44A3-BA8A-9977D782917D}" destId="{E2144D57-4A7A-4326-A566-101B3865893F}" srcOrd="0" destOrd="0" parTransId="{D4F4EE5D-7649-48F1-8FFF-F031B043603B}" sibTransId="{5B966169-4485-46B0-975F-76FB1C0E2C13}"/>
    <dgm:cxn modelId="{374A5DC2-8040-4517-8674-FA42DA0E19EA}" type="presOf" srcId="{E2144D57-4A7A-4326-A566-101B3865893F}" destId="{D3EC26E3-719D-4097-A0F0-B060C3C31FDF}" srcOrd="0" destOrd="0" presId="urn:microsoft.com/office/officeart/2005/8/layout/radial2"/>
    <dgm:cxn modelId="{E883AA1F-524B-4FC2-8B4D-CD01F31C670E}" srcId="{DB8133A2-0DC0-483B-BBE9-AC1601F4E1FA}" destId="{273444B8-DBA3-460C-8215-388FF5A3D7AB}" srcOrd="0" destOrd="0" parTransId="{9B8C9254-E37E-4585-A094-0D9437F149CB}" sibTransId="{33DB8FE1-BB3A-4D47-98FF-477F7828594D}"/>
    <dgm:cxn modelId="{2CDDD033-A08F-413F-8E3A-49C3A38DD7DA}" type="presOf" srcId="{7DE8F0A2-DF15-44D1-8DF7-8769D0D93D67}" destId="{0FE3851A-61D2-4851-8F05-F74F884AFDF7}" srcOrd="0" destOrd="0" presId="urn:microsoft.com/office/officeart/2005/8/layout/radial2"/>
    <dgm:cxn modelId="{4E9750B7-CB21-4DD2-98CD-808668E6B153}" type="presParOf" srcId="{C82D253D-E46D-42D6-943F-7F2E0186141D}" destId="{96B66B8E-6BCB-49DE-9C78-908454ABF8DA}" srcOrd="0" destOrd="0" presId="urn:microsoft.com/office/officeart/2005/8/layout/radial2"/>
    <dgm:cxn modelId="{B3AF758F-6432-4A20-9AC1-11893414A95F}" type="presParOf" srcId="{96B66B8E-6BCB-49DE-9C78-908454ABF8DA}" destId="{D8E5AC16-449F-4F34-A8C8-037C0EDCDF16}" srcOrd="0" destOrd="0" presId="urn:microsoft.com/office/officeart/2005/8/layout/radial2"/>
    <dgm:cxn modelId="{20022588-1A75-4462-BE34-A9147D1927BF}" type="presParOf" srcId="{D8E5AC16-449F-4F34-A8C8-037C0EDCDF16}" destId="{AF21E894-A24B-4886-9810-2990A396D68B}" srcOrd="0" destOrd="0" presId="urn:microsoft.com/office/officeart/2005/8/layout/radial2"/>
    <dgm:cxn modelId="{1294E316-31B2-4D93-83BB-D0D0158BB5FA}" type="presParOf" srcId="{D8E5AC16-449F-4F34-A8C8-037C0EDCDF16}" destId="{3DEF3D81-D352-48D3-8767-16BCB5468606}" srcOrd="1" destOrd="0" presId="urn:microsoft.com/office/officeart/2005/8/layout/radial2"/>
    <dgm:cxn modelId="{92EF6106-286E-4B4C-A4CB-27BD80BE0C62}" type="presParOf" srcId="{96B66B8E-6BCB-49DE-9C78-908454ABF8DA}" destId="{5381E2C2-EA80-40AE-A501-72753DE80D44}" srcOrd="1" destOrd="0" presId="urn:microsoft.com/office/officeart/2005/8/layout/radial2"/>
    <dgm:cxn modelId="{58A6E478-024B-4BC8-A3CB-9E7D7996A5DF}" type="presParOf" srcId="{96B66B8E-6BCB-49DE-9C78-908454ABF8DA}" destId="{E52EF47E-F858-4DE7-94FA-44A59437C4AD}" srcOrd="2" destOrd="0" presId="urn:microsoft.com/office/officeart/2005/8/layout/radial2"/>
    <dgm:cxn modelId="{D2120C0E-3505-4350-86FE-E64E603BE461}" type="presParOf" srcId="{E52EF47E-F858-4DE7-94FA-44A59437C4AD}" destId="{D3EC26E3-719D-4097-A0F0-B060C3C31FDF}" srcOrd="0" destOrd="0" presId="urn:microsoft.com/office/officeart/2005/8/layout/radial2"/>
    <dgm:cxn modelId="{4420E215-64AD-4908-9C08-591444FAD0BF}" type="presParOf" srcId="{E52EF47E-F858-4DE7-94FA-44A59437C4AD}" destId="{15FFE15C-0C47-4255-ADA6-72C54F528B7A}" srcOrd="1" destOrd="0" presId="urn:microsoft.com/office/officeart/2005/8/layout/radial2"/>
    <dgm:cxn modelId="{34F4FB8C-A4C3-4CE0-A5C1-5242B1733AA1}" type="presParOf" srcId="{96B66B8E-6BCB-49DE-9C78-908454ABF8DA}" destId="{544C5A89-4C71-4111-AC0C-23C790594D11}" srcOrd="3" destOrd="0" presId="urn:microsoft.com/office/officeart/2005/8/layout/radial2"/>
    <dgm:cxn modelId="{B76EB0F0-1471-4F98-8F0F-89C2DE36323D}" type="presParOf" srcId="{96B66B8E-6BCB-49DE-9C78-908454ABF8DA}" destId="{E892F374-0665-467E-B598-2117C02928F9}" srcOrd="4" destOrd="0" presId="urn:microsoft.com/office/officeart/2005/8/layout/radial2"/>
    <dgm:cxn modelId="{419C7E60-8380-40EF-BCFA-C087601CC04F}" type="presParOf" srcId="{E892F374-0665-467E-B598-2117C02928F9}" destId="{B2047FFA-DF06-4F80-8767-97BE81795921}" srcOrd="0" destOrd="0" presId="urn:microsoft.com/office/officeart/2005/8/layout/radial2"/>
    <dgm:cxn modelId="{05B0E8A9-1920-4250-AA1B-F9170525453B}" type="presParOf" srcId="{E892F374-0665-467E-B598-2117C02928F9}" destId="{F09DE3B6-B075-484A-BADE-B05CE25B6003}" srcOrd="1" destOrd="0" presId="urn:microsoft.com/office/officeart/2005/8/layout/radial2"/>
    <dgm:cxn modelId="{FE51C373-B542-4090-8B49-207FAFA774B1}" type="presParOf" srcId="{96B66B8E-6BCB-49DE-9C78-908454ABF8DA}" destId="{0FE3851A-61D2-4851-8F05-F74F884AFDF7}" srcOrd="5" destOrd="0" presId="urn:microsoft.com/office/officeart/2005/8/layout/radial2"/>
    <dgm:cxn modelId="{A155A7D6-0092-418A-9F04-0ADE23339737}" type="presParOf" srcId="{96B66B8E-6BCB-49DE-9C78-908454ABF8DA}" destId="{B3D3A0A6-8687-4EA8-92D5-58AEA12D7DC0}" srcOrd="6" destOrd="0" presId="urn:microsoft.com/office/officeart/2005/8/layout/radial2"/>
    <dgm:cxn modelId="{F868CDD5-98E8-4048-ACE2-0D84F91CA960}" type="presParOf" srcId="{B3D3A0A6-8687-4EA8-92D5-58AEA12D7DC0}" destId="{8032C0D6-0D4A-4162-881B-90A109D2ADC7}" srcOrd="0" destOrd="0" presId="urn:microsoft.com/office/officeart/2005/8/layout/radial2"/>
    <dgm:cxn modelId="{98C0F99E-B19B-4E96-B664-94F3AE59F049}" type="presParOf" srcId="{B3D3A0A6-8687-4EA8-92D5-58AEA12D7DC0}" destId="{CEDE19A8-E1BF-4FC5-A822-D28884C7A319}" srcOrd="1" destOrd="0" presId="urn:microsoft.com/office/officeart/2005/8/layout/radial2"/>
    <dgm:cxn modelId="{F1286D3B-5997-47FA-B335-D1AD3E358185}" type="presParOf" srcId="{96B66B8E-6BCB-49DE-9C78-908454ABF8DA}" destId="{0F577E00-DD29-4EE2-87E3-EA596779838E}" srcOrd="7" destOrd="0" presId="urn:microsoft.com/office/officeart/2005/8/layout/radial2"/>
    <dgm:cxn modelId="{6ECB16AD-B424-43A6-BD46-B962B014ECD3}" type="presParOf" srcId="{96B66B8E-6BCB-49DE-9C78-908454ABF8DA}" destId="{AC4F6697-3B03-495A-9058-39C05F145DC3}" srcOrd="8" destOrd="0" presId="urn:microsoft.com/office/officeart/2005/8/layout/radial2"/>
    <dgm:cxn modelId="{8B64FD91-6010-45ED-8407-313E02C2FCCB}" type="presParOf" srcId="{AC4F6697-3B03-495A-9058-39C05F145DC3}" destId="{70211207-F832-4B51-8C0D-3F90CCE42BA5}" srcOrd="0" destOrd="0" presId="urn:microsoft.com/office/officeart/2005/8/layout/radial2"/>
    <dgm:cxn modelId="{36ED739F-B151-446F-9B72-FEAD606BDB38}" type="presParOf" srcId="{AC4F6697-3B03-495A-9058-39C05F145DC3}" destId="{255E9F3B-2693-4BBE-AEF5-3129732D3BF9}" srcOrd="1" destOrd="0" presId="urn:microsoft.com/office/officeart/2005/8/layout/radial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577E00-DD29-4EE2-87E3-EA596779838E}">
      <dsp:nvSpPr>
        <dsp:cNvPr id="0" name=""/>
        <dsp:cNvSpPr/>
      </dsp:nvSpPr>
      <dsp:spPr>
        <a:xfrm rot="3681438">
          <a:off x="2115703" y="3227045"/>
          <a:ext cx="852116" cy="43681"/>
        </a:xfrm>
        <a:custGeom>
          <a:avLst/>
          <a:gdLst/>
          <a:ahLst/>
          <a:cxnLst/>
          <a:rect l="0" t="0" r="0" b="0"/>
          <a:pathLst>
            <a:path>
              <a:moveTo>
                <a:pt x="0" y="21840"/>
              </a:moveTo>
              <a:lnTo>
                <a:pt x="852116" y="218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FE3851A-61D2-4851-8F05-F74F884AFDF7}">
      <dsp:nvSpPr>
        <dsp:cNvPr id="0" name=""/>
        <dsp:cNvSpPr/>
      </dsp:nvSpPr>
      <dsp:spPr>
        <a:xfrm rot="1311791">
          <a:off x="2582878" y="2614060"/>
          <a:ext cx="609991" cy="43681"/>
        </a:xfrm>
        <a:custGeom>
          <a:avLst/>
          <a:gdLst/>
          <a:ahLst/>
          <a:cxnLst/>
          <a:rect l="0" t="0" r="0" b="0"/>
          <a:pathLst>
            <a:path>
              <a:moveTo>
                <a:pt x="0" y="21840"/>
              </a:moveTo>
              <a:lnTo>
                <a:pt x="609991" y="218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4C5A89-4C71-4111-AC0C-23C790594D11}">
      <dsp:nvSpPr>
        <dsp:cNvPr id="0" name=""/>
        <dsp:cNvSpPr/>
      </dsp:nvSpPr>
      <dsp:spPr>
        <a:xfrm rot="20288209">
          <a:off x="2582878" y="1914257"/>
          <a:ext cx="609991" cy="43681"/>
        </a:xfrm>
        <a:custGeom>
          <a:avLst/>
          <a:gdLst/>
          <a:ahLst/>
          <a:cxnLst/>
          <a:rect l="0" t="0" r="0" b="0"/>
          <a:pathLst>
            <a:path>
              <a:moveTo>
                <a:pt x="0" y="21840"/>
              </a:moveTo>
              <a:lnTo>
                <a:pt x="609991" y="218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81E2C2-EA80-40AE-A501-72753DE80D44}">
      <dsp:nvSpPr>
        <dsp:cNvPr id="0" name=""/>
        <dsp:cNvSpPr/>
      </dsp:nvSpPr>
      <dsp:spPr>
        <a:xfrm rot="17918562">
          <a:off x="2115703" y="1301272"/>
          <a:ext cx="852116" cy="43681"/>
        </a:xfrm>
        <a:custGeom>
          <a:avLst/>
          <a:gdLst/>
          <a:ahLst/>
          <a:cxnLst/>
          <a:rect l="0" t="0" r="0" b="0"/>
          <a:pathLst>
            <a:path>
              <a:moveTo>
                <a:pt x="0" y="21840"/>
              </a:moveTo>
              <a:lnTo>
                <a:pt x="852116" y="218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DEF3D81-D352-48D3-8767-16BCB5468606}">
      <dsp:nvSpPr>
        <dsp:cNvPr id="0" name=""/>
        <dsp:cNvSpPr/>
      </dsp:nvSpPr>
      <dsp:spPr>
        <a:xfrm>
          <a:off x="1199304" y="1432300"/>
          <a:ext cx="1682762" cy="1682762"/>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EC26E3-719D-4097-A0F0-B060C3C31FDF}">
      <dsp:nvSpPr>
        <dsp:cNvPr id="0" name=""/>
        <dsp:cNvSpPr/>
      </dsp:nvSpPr>
      <dsp:spPr>
        <a:xfrm>
          <a:off x="2483150" y="1313"/>
          <a:ext cx="1009657" cy="1009657"/>
        </a:xfrm>
        <a:prstGeom prst="ellipse">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US" sz="2000" kern="1200" dirty="0" smtClean="0"/>
        </a:p>
        <a:p>
          <a:pPr lvl="0" algn="ctr" defTabSz="889000">
            <a:lnSpc>
              <a:spcPct val="90000"/>
            </a:lnSpc>
            <a:spcBef>
              <a:spcPct val="0"/>
            </a:spcBef>
            <a:spcAft>
              <a:spcPct val="35000"/>
            </a:spcAft>
          </a:pPr>
          <a:endParaRPr lang="en-US" sz="2000" kern="1200" dirty="0"/>
        </a:p>
      </dsp:txBody>
      <dsp:txXfrm>
        <a:off x="2631011" y="149174"/>
        <a:ext cx="713935" cy="713935"/>
      </dsp:txXfrm>
    </dsp:sp>
    <dsp:sp modelId="{15FFE15C-0C47-4255-ADA6-72C54F528B7A}">
      <dsp:nvSpPr>
        <dsp:cNvPr id="0" name=""/>
        <dsp:cNvSpPr/>
      </dsp:nvSpPr>
      <dsp:spPr>
        <a:xfrm>
          <a:off x="3593773" y="1313"/>
          <a:ext cx="1514486" cy="10096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Education Faculty</a:t>
          </a:r>
          <a:endParaRPr lang="en-US" sz="2000" kern="1200" dirty="0"/>
        </a:p>
      </dsp:txBody>
      <dsp:txXfrm>
        <a:off x="3593773" y="1313"/>
        <a:ext cx="1514486" cy="1009657"/>
      </dsp:txXfrm>
    </dsp:sp>
    <dsp:sp modelId="{B2047FFA-DF06-4F80-8767-97BE81795921}">
      <dsp:nvSpPr>
        <dsp:cNvPr id="0" name=""/>
        <dsp:cNvSpPr/>
      </dsp:nvSpPr>
      <dsp:spPr>
        <a:xfrm>
          <a:off x="3134623" y="1129698"/>
          <a:ext cx="1009657" cy="1009657"/>
        </a:xfrm>
        <a:prstGeom prst="ellipse">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US" sz="2000" kern="1200" dirty="0" smtClean="0"/>
        </a:p>
        <a:p>
          <a:pPr lvl="0" algn="ctr" defTabSz="889000">
            <a:lnSpc>
              <a:spcPct val="90000"/>
            </a:lnSpc>
            <a:spcBef>
              <a:spcPct val="0"/>
            </a:spcBef>
            <a:spcAft>
              <a:spcPct val="35000"/>
            </a:spcAft>
          </a:pPr>
          <a:endParaRPr lang="en-US" sz="2000" kern="1200" dirty="0"/>
        </a:p>
      </dsp:txBody>
      <dsp:txXfrm>
        <a:off x="3282484" y="1277559"/>
        <a:ext cx="713935" cy="713935"/>
      </dsp:txXfrm>
    </dsp:sp>
    <dsp:sp modelId="{F09DE3B6-B075-484A-BADE-B05CE25B6003}">
      <dsp:nvSpPr>
        <dsp:cNvPr id="0" name=""/>
        <dsp:cNvSpPr/>
      </dsp:nvSpPr>
      <dsp:spPr>
        <a:xfrm>
          <a:off x="4245247" y="1129698"/>
          <a:ext cx="1514486" cy="10096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Agriculture Faculty</a:t>
          </a:r>
          <a:endParaRPr lang="en-US" sz="2000" kern="1200" dirty="0"/>
        </a:p>
      </dsp:txBody>
      <dsp:txXfrm>
        <a:off x="4245247" y="1129698"/>
        <a:ext cx="1514486" cy="1009657"/>
      </dsp:txXfrm>
    </dsp:sp>
    <dsp:sp modelId="{8032C0D6-0D4A-4162-881B-90A109D2ADC7}">
      <dsp:nvSpPr>
        <dsp:cNvPr id="0" name=""/>
        <dsp:cNvSpPr/>
      </dsp:nvSpPr>
      <dsp:spPr>
        <a:xfrm>
          <a:off x="3134623" y="2432644"/>
          <a:ext cx="1009657" cy="1009657"/>
        </a:xfrm>
        <a:prstGeom prst="ellipse">
          <a:avLst/>
        </a:prstGeom>
        <a:blipFill rotWithShape="0">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US" sz="2000" kern="1200" dirty="0" smtClean="0"/>
        </a:p>
        <a:p>
          <a:pPr lvl="0" algn="ctr" defTabSz="889000">
            <a:lnSpc>
              <a:spcPct val="90000"/>
            </a:lnSpc>
            <a:spcBef>
              <a:spcPct val="0"/>
            </a:spcBef>
            <a:spcAft>
              <a:spcPct val="35000"/>
            </a:spcAft>
          </a:pPr>
          <a:endParaRPr lang="en-US" sz="2000" kern="1200" dirty="0"/>
        </a:p>
      </dsp:txBody>
      <dsp:txXfrm>
        <a:off x="3282484" y="2580505"/>
        <a:ext cx="713935" cy="713935"/>
      </dsp:txXfrm>
    </dsp:sp>
    <dsp:sp modelId="{CEDE19A8-E1BF-4FC5-A822-D28884C7A319}">
      <dsp:nvSpPr>
        <dsp:cNvPr id="0" name=""/>
        <dsp:cNvSpPr/>
      </dsp:nvSpPr>
      <dsp:spPr>
        <a:xfrm>
          <a:off x="4245247" y="2432644"/>
          <a:ext cx="1514486" cy="10096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Economic Faculty</a:t>
          </a:r>
          <a:endParaRPr lang="en-US" sz="2000" kern="1200" dirty="0"/>
        </a:p>
      </dsp:txBody>
      <dsp:txXfrm>
        <a:off x="4245247" y="2432644"/>
        <a:ext cx="1514486" cy="1009657"/>
      </dsp:txXfrm>
    </dsp:sp>
    <dsp:sp modelId="{70211207-F832-4B51-8C0D-3F90CCE42BA5}">
      <dsp:nvSpPr>
        <dsp:cNvPr id="0" name=""/>
        <dsp:cNvSpPr/>
      </dsp:nvSpPr>
      <dsp:spPr>
        <a:xfrm>
          <a:off x="2483150" y="3561028"/>
          <a:ext cx="1009657" cy="1009657"/>
        </a:xfrm>
        <a:prstGeom prst="ellipse">
          <a:avLst/>
        </a:prstGeom>
        <a:blipFill rotWithShape="0">
          <a:blip xmlns:r="http://schemas.openxmlformats.org/officeDocument/2006/relationships" r:embed="rId5"/>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n-US" sz="2000" kern="1200" dirty="0"/>
        </a:p>
      </dsp:txBody>
      <dsp:txXfrm>
        <a:off x="2631011" y="3708889"/>
        <a:ext cx="713935" cy="713935"/>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6651" tIns="48326" rIns="96651" bIns="48326" rtlCol="0"/>
          <a:lstStyle>
            <a:lvl1pPr algn="l" fontAlgn="auto">
              <a:spcBef>
                <a:spcPts val="0"/>
              </a:spcBef>
              <a:spcAft>
                <a:spcPts val="0"/>
              </a:spcAft>
              <a:defRPr sz="1300">
                <a:latin typeface="+mn-lt"/>
                <a:cs typeface="+mn-cs"/>
              </a:defRPr>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6651" tIns="48326" rIns="96651" bIns="48326" rtlCol="0"/>
          <a:lstStyle>
            <a:lvl1pPr algn="r" fontAlgn="auto">
              <a:spcBef>
                <a:spcPts val="0"/>
              </a:spcBef>
              <a:spcAft>
                <a:spcPts val="0"/>
              </a:spcAft>
              <a:defRPr sz="1300">
                <a:latin typeface="+mn-lt"/>
                <a:cs typeface="+mn-cs"/>
              </a:defRPr>
            </a:lvl1pPr>
          </a:lstStyle>
          <a:p>
            <a:pPr>
              <a:defRPr/>
            </a:pPr>
            <a:fld id="{8208B162-3E06-485D-B2B4-F8A7DC25365E}" type="datetimeFigureOut">
              <a:rPr lang="en-US"/>
              <a:pPr>
                <a:defRPr/>
              </a:pPr>
              <a:t>2/28/2014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1" tIns="48326" rIns="96651" bIns="48326" rtlCol="0" anchor="ctr"/>
          <a:lstStyle/>
          <a:p>
            <a:pPr lvl="0"/>
            <a:endParaRPr lang="en-US" noProof="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6651" tIns="48326" rIns="96651" bIns="48326"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9118600"/>
            <a:ext cx="3170238" cy="481013"/>
          </a:xfrm>
          <a:prstGeom prst="rect">
            <a:avLst/>
          </a:prstGeom>
        </p:spPr>
        <p:txBody>
          <a:bodyPr vert="horz" lIns="96651" tIns="48326" rIns="96651" bIns="48326" rtlCol="0" anchor="b"/>
          <a:lstStyle>
            <a:lvl1pPr algn="l" fontAlgn="auto">
              <a:spcBef>
                <a:spcPts val="0"/>
              </a:spcBef>
              <a:spcAft>
                <a:spcPts val="0"/>
              </a:spcAft>
              <a:defRPr sz="13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4143375" y="9118600"/>
            <a:ext cx="3170238" cy="481013"/>
          </a:xfrm>
          <a:prstGeom prst="rect">
            <a:avLst/>
          </a:prstGeom>
        </p:spPr>
        <p:txBody>
          <a:bodyPr vert="horz" lIns="96651" tIns="48326" rIns="96651" bIns="48326" rtlCol="0" anchor="b"/>
          <a:lstStyle>
            <a:lvl1pPr algn="r" fontAlgn="auto">
              <a:spcBef>
                <a:spcPts val="0"/>
              </a:spcBef>
              <a:spcAft>
                <a:spcPts val="0"/>
              </a:spcAft>
              <a:defRPr sz="1300">
                <a:latin typeface="+mn-lt"/>
                <a:cs typeface="+mn-cs"/>
              </a:defRPr>
            </a:lvl1pPr>
          </a:lstStyle>
          <a:p>
            <a:pPr>
              <a:defRPr/>
            </a:pPr>
            <a:fld id="{D6670150-5439-449F-AD3C-04DA03C07236}" type="slidenum">
              <a:rPr lang="en-US"/>
              <a:pPr>
                <a:defRPr/>
              </a:pPr>
              <a:t>‹nr.›</a:t>
            </a:fld>
            <a:endParaRPr lang="en-US"/>
          </a:p>
        </p:txBody>
      </p:sp>
    </p:spTree>
    <p:extLst>
      <p:ext uri="{BB962C8B-B14F-4D97-AF65-F5344CB8AC3E}">
        <p14:creationId xmlns:p14="http://schemas.microsoft.com/office/powerpoint/2010/main" val="198585726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203A6278-4E20-43F5-9C43-146B1B9B0033}" type="datetimeFigureOut">
              <a:rPr lang="en-US"/>
              <a:pPr>
                <a:defRPr/>
              </a:pPr>
              <a:t>2/28/2014</a:t>
            </a:fld>
            <a:endParaRPr lang="en-US"/>
          </a:p>
        </p:txBody>
      </p:sp>
      <p:sp>
        <p:nvSpPr>
          <p:cNvPr id="5" name="Footer Placeholder 18"/>
          <p:cNvSpPr>
            <a:spLocks noGrp="1"/>
          </p:cNvSpPr>
          <p:nvPr>
            <p:ph type="ftr" sz="quarter" idx="11"/>
          </p:nvPr>
        </p:nvSpPr>
        <p:spPr/>
        <p:txBody>
          <a:bodyPr/>
          <a:lstStyle>
            <a:lvl1pPr>
              <a:defRPr/>
            </a:lvl1pPr>
          </a:lstStyle>
          <a:p>
            <a:pPr>
              <a:defRPr/>
            </a:pPr>
            <a:endParaRPr lang="en-US"/>
          </a:p>
        </p:txBody>
      </p:sp>
      <p:sp>
        <p:nvSpPr>
          <p:cNvPr id="6" name="Slide Number Placeholder 26"/>
          <p:cNvSpPr>
            <a:spLocks noGrp="1"/>
          </p:cNvSpPr>
          <p:nvPr>
            <p:ph type="sldNum" sz="quarter" idx="12"/>
          </p:nvPr>
        </p:nvSpPr>
        <p:spPr/>
        <p:txBody>
          <a:bodyPr/>
          <a:lstStyle>
            <a:lvl1pPr>
              <a:defRPr/>
            </a:lvl1pPr>
          </a:lstStyle>
          <a:p>
            <a:pPr>
              <a:defRPr/>
            </a:pPr>
            <a:fld id="{56B10689-72A5-45CD-8DA1-F61B2544A118}" type="slidenum">
              <a:rPr lang="en-US"/>
              <a:pPr>
                <a:defRPr/>
              </a:pPr>
              <a:t>‹nr.›</a:t>
            </a:fld>
            <a:endParaRPr lang="en-US"/>
          </a:p>
        </p:txBody>
      </p:sp>
    </p:spTree>
  </p:cSld>
  <p:clrMapOvr>
    <a:overrideClrMapping bg1="dk1" tx1="lt1" bg2="dk2" tx2="lt2" accent1="accent1" accent2="accent2" accent3="accent3" accent4="accent4" accent5="accent5" accent6="accent6" hlink="hlink" folHlink="folHlink"/>
  </p:clrMapOvr>
  <p:transition spd="med">
    <p:wheel spokes="3"/>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63E9FA50-4992-4803-8F2A-8B52627D5F20}" type="datetimeFigureOut">
              <a:rPr lang="en-US"/>
              <a:pPr>
                <a:defRPr/>
              </a:pPr>
              <a:t>2/28/2014</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70464DC6-4C85-4E08-AF65-3D173E29CE4A}" type="slidenum">
              <a:rPr lang="en-US"/>
              <a:pPr>
                <a:defRPr/>
              </a:pPr>
              <a:t>‹nr.›</a:t>
            </a:fld>
            <a:endParaRPr lang="en-US"/>
          </a:p>
        </p:txBody>
      </p:sp>
    </p:spTree>
  </p:cSld>
  <p:clrMapOvr>
    <a:masterClrMapping/>
  </p:clrMapOvr>
  <p:transition spd="med">
    <p:wheel spokes="3"/>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09697A1-BBB2-4FB7-AF8A-57A949C6FDBD}" type="datetimeFigureOut">
              <a:rPr lang="en-US"/>
              <a:pPr>
                <a:defRPr/>
              </a:pPr>
              <a:t>2/28/2014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EE08F04-9146-4970-9EC0-4D84958442EE}" type="slidenum">
              <a:rPr lang="en-US"/>
              <a:pPr>
                <a:defRPr/>
              </a:pPr>
              <a:t>‹nr.›</a:t>
            </a:fld>
            <a:endParaRPr lang="en-US"/>
          </a:p>
        </p:txBody>
      </p:sp>
    </p:spTree>
  </p:cSld>
  <p:clrMapOvr>
    <a:overrideClrMapping bg1="dk1" tx1="lt1" bg2="dk2" tx2="lt2" accent1="accent1" accent2="accent2" accent3="accent3" accent4="accent4" accent5="accent5" accent6="accent6" hlink="hlink" folHlink="folHlink"/>
  </p:clrMapOvr>
  <p:transition spd="med">
    <p:wheel spokes="3"/>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09ADC5D2-07E6-427E-B587-CE8F60D5DE4D}" type="datetimeFigureOut">
              <a:rPr lang="en-US"/>
              <a:pPr>
                <a:defRPr/>
              </a:pPr>
              <a:t>2/28/2014</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38E82962-5961-43E6-AAB2-011C0DB3EF07}" type="slidenum">
              <a:rPr lang="en-US"/>
              <a:pPr>
                <a:defRPr/>
              </a:pPr>
              <a:t>‹nr.›</a:t>
            </a:fld>
            <a:endParaRPr lang="en-US"/>
          </a:p>
        </p:txBody>
      </p:sp>
    </p:spTree>
  </p:cSld>
  <p:clrMapOvr>
    <a:masterClrMapping/>
  </p:clrMapOvr>
  <p:transition spd="med">
    <p:wheel spokes="3"/>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523DBF07-6002-49E3-94C4-BCD2519312B3}" type="datetimeFigureOut">
              <a:rPr lang="en-US"/>
              <a:pPr>
                <a:defRPr/>
              </a:pPr>
              <a:t>2/28/2014</a:t>
            </a:fld>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4A0FCBAD-177F-415F-A97A-BE623F875C9D}" type="slidenum">
              <a:rPr lang="en-US"/>
              <a:pPr>
                <a:defRPr/>
              </a:pPr>
              <a:t>‹nr.›</a:t>
            </a:fld>
            <a:endParaRPr lang="en-US"/>
          </a:p>
        </p:txBody>
      </p:sp>
    </p:spTree>
  </p:cSld>
  <p:clrMapOvr>
    <a:masterClrMapping/>
  </p:clrMapOvr>
  <p:transition spd="med">
    <p:wheel spokes="3"/>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C8F36FEA-1B9C-4870-89E7-5AC3AE2A22E4}" type="datetimeFigureOut">
              <a:rPr lang="en-US"/>
              <a:pPr>
                <a:defRPr/>
              </a:pPr>
              <a:t>2/28/2014</a:t>
            </a:fld>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6EE3E3BA-6A45-4D62-B68C-E79BD53521FE}" type="slidenum">
              <a:rPr lang="en-US"/>
              <a:pPr>
                <a:defRPr/>
              </a:pPr>
              <a:t>‹nr.›</a:t>
            </a:fld>
            <a:endParaRPr lang="en-US"/>
          </a:p>
        </p:txBody>
      </p:sp>
    </p:spTree>
  </p:cSld>
  <p:clrMapOvr>
    <a:masterClrMapping/>
  </p:clrMapOvr>
  <p:transition spd="med">
    <p:wheel spokes="3"/>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0E651C65-FF37-43DE-8655-E7802F2A5CCA}" type="datetimeFigureOut">
              <a:rPr lang="en-US"/>
              <a:pPr>
                <a:defRPr/>
              </a:pPr>
              <a:t>2/28/2014</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080CDCFB-3072-4127-AC35-DE0ED42F569E}" type="slidenum">
              <a:rPr lang="en-US"/>
              <a:pPr>
                <a:defRPr/>
              </a:pPr>
              <a:t>‹nr.›</a:t>
            </a:fld>
            <a:endParaRPr lang="en-US"/>
          </a:p>
        </p:txBody>
      </p:sp>
    </p:spTree>
  </p:cSld>
  <p:clrMapOvr>
    <a:masterClrMapping/>
  </p:clrMapOvr>
  <p:transition spd="med">
    <p:wheel spokes="3"/>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5043718E-33FC-48CE-92EC-827177274041}" type="datetimeFigureOut">
              <a:rPr lang="en-US"/>
              <a:pPr>
                <a:defRPr/>
              </a:pPr>
              <a:t>2/28/2014</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870CBFF6-684D-4856-90ED-6D63CD0EE37D}" type="slidenum">
              <a:rPr lang="en-US"/>
              <a:pPr>
                <a:defRPr/>
              </a:pPr>
              <a:t>‹nr.›</a:t>
            </a:fld>
            <a:endParaRPr lang="en-US"/>
          </a:p>
        </p:txBody>
      </p:sp>
    </p:spTree>
  </p:cSld>
  <p:clrMapOvr>
    <a:masterClrMapping/>
  </p:clrMapOvr>
  <p:transition spd="med">
    <p:wheel spokes="3"/>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9EDA63B7-88F6-468A-9C2D-ABF5925E021D}" type="datetimeFigureOut">
              <a:rPr lang="en-US"/>
              <a:pPr>
                <a:defRPr/>
              </a:pPr>
              <a:t>2/28/2014</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85169DB0-D710-4DE8-82A5-A14D899F1386}" type="slidenum">
              <a:rPr lang="en-US"/>
              <a:pPr>
                <a:defRPr/>
              </a:pPr>
              <a:t>‹nr.›</a:t>
            </a:fld>
            <a:endParaRPr lang="en-US"/>
          </a:p>
        </p:txBody>
      </p:sp>
    </p:spTree>
  </p:cSld>
  <p:clrMapOvr>
    <a:masterClrMapping/>
  </p:clrMapOvr>
  <p:transition spd="med">
    <p:wheel spokes="3"/>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84F95385-E23E-4933-87CA-3AEFEC9D96A4}" type="datetimeFigureOut">
              <a:rPr lang="en-US"/>
              <a:pPr>
                <a:defRPr/>
              </a:pPr>
              <a:t>2/28/2014</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0FAED6D2-B5ED-4AA0-BF20-298A97379BC6}" type="slidenum">
              <a:rPr lang="en-US"/>
              <a:pPr>
                <a:defRPr/>
              </a:pPr>
              <a:t>‹nr.›</a:t>
            </a:fld>
            <a:endParaRPr lang="en-US"/>
          </a:p>
        </p:txBody>
      </p:sp>
    </p:spTree>
  </p:cSld>
  <p:clrMapOvr>
    <a:masterClrMapping/>
  </p:clrMapOvr>
  <p:transition spd="med">
    <p:wheel spokes="3"/>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581EDFD7-F9DB-4EBC-BD3B-14CD1993C8BB}" type="datetimeFigureOut">
              <a:rPr lang="en-US"/>
              <a:pPr>
                <a:defRPr/>
              </a:pPr>
              <a:t>2/28/2014</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A6422649-97FF-42B2-A0C9-8126E4EE7B53}" type="slidenum">
              <a:rPr lang="en-US"/>
              <a:pPr>
                <a:defRPr/>
              </a:pPr>
              <a:t>‹nr.›</a:t>
            </a:fld>
            <a:endParaRPr lang="en-US"/>
          </a:p>
        </p:txBody>
      </p:sp>
    </p:spTree>
  </p:cSld>
  <p:clrMapOvr>
    <a:masterClrMapping/>
  </p:clrMapOvr>
  <p:transition spd="med">
    <p:wheel spokes="3"/>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Straight Connector 3"/>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p>
        </p:txBody>
      </p:sp>
      <p:sp>
        <p:nvSpPr>
          <p:cNvPr id="29" name="Title 28"/>
          <p:cNvSpPr>
            <a:spLocks noGrp="1"/>
          </p:cNvSpPr>
          <p:nvPr>
            <p:ph type="ctrTitle"/>
          </p:nvPr>
        </p:nvSpPr>
        <p:spPr>
          <a:xfrm>
            <a:off x="381000" y="4853411"/>
            <a:ext cx="8458200" cy="1222375"/>
          </a:xfrm>
        </p:spPr>
        <p:txBody>
          <a:bodyPr anchor="t"/>
          <a:lstStyle/>
          <a:p>
            <a:r>
              <a:rPr lang="en-US" smtClean="0"/>
              <a:t>Click to edit Master title style</a:t>
            </a:r>
            <a:endParaRPr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5" name="Date Placeholder 15"/>
          <p:cNvSpPr>
            <a:spLocks noGrp="1"/>
          </p:cNvSpPr>
          <p:nvPr>
            <p:ph type="dt" sz="half" idx="10"/>
          </p:nvPr>
        </p:nvSpPr>
        <p:spPr/>
        <p:txBody>
          <a:bodyPr/>
          <a:lstStyle>
            <a:lvl1pPr>
              <a:defRPr/>
            </a:lvl1pPr>
          </a:lstStyle>
          <a:p>
            <a:pPr>
              <a:defRPr/>
            </a:pPr>
            <a:fld id="{FCC271A2-648B-431E-8471-C0C4E960ACD0}" type="datetimeFigureOut">
              <a:rPr lang="en-US"/>
              <a:pPr>
                <a:defRPr/>
              </a:pPr>
              <a:t>2/28/2014</a:t>
            </a:fld>
            <a:endParaRPr lang="en-US"/>
          </a:p>
        </p:txBody>
      </p:sp>
      <p:sp>
        <p:nvSpPr>
          <p:cNvPr id="6" name="Footer Placeholder 1"/>
          <p:cNvSpPr>
            <a:spLocks noGrp="1"/>
          </p:cNvSpPr>
          <p:nvPr>
            <p:ph type="ftr" sz="quarter" idx="11"/>
          </p:nvPr>
        </p:nvSpPr>
        <p:spPr/>
        <p:txBody>
          <a:bodyPr/>
          <a:lstStyle>
            <a:lvl1pPr>
              <a:defRPr/>
            </a:lvl1pPr>
          </a:lstStyle>
          <a:p>
            <a:pPr>
              <a:defRPr/>
            </a:pPr>
            <a:endParaRPr lang="en-US"/>
          </a:p>
        </p:txBody>
      </p:sp>
      <p:sp>
        <p:nvSpPr>
          <p:cNvPr id="7" name="Slide Number Placeholder 14"/>
          <p:cNvSpPr>
            <a:spLocks noGrp="1"/>
          </p:cNvSpPr>
          <p:nvPr>
            <p:ph type="sldNum" sz="quarter" idx="12"/>
          </p:nvPr>
        </p:nvSpPr>
        <p:spPr>
          <a:xfrm>
            <a:off x="8229600" y="6473825"/>
            <a:ext cx="758825" cy="247650"/>
          </a:xfrm>
        </p:spPr>
        <p:txBody>
          <a:bodyPr/>
          <a:lstStyle>
            <a:lvl1pPr>
              <a:defRPr/>
            </a:lvl1pPr>
          </a:lstStyle>
          <a:p>
            <a:pPr>
              <a:defRPr/>
            </a:pPr>
            <a:fld id="{B46D304E-5DA2-47E1-BBB8-056CA46A588B}" type="slidenum">
              <a:rPr lang="en-US"/>
              <a:pPr>
                <a:defRPr/>
              </a:pPr>
              <a:t>‹nr.›</a:t>
            </a:fld>
            <a:endParaRPr lang="en-US"/>
          </a:p>
        </p:txBody>
      </p:sp>
    </p:spTree>
  </p:cSld>
  <p:clrMapOvr>
    <a:masterClrMapping/>
  </p:clrMapOvr>
  <p:transition spd="med">
    <p:wheel spokes="3"/>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lang="en-US" smtClean="0"/>
              <a:t>Click to edit Master title style</a:t>
            </a:r>
            <a:endParaRPr lang="en-US"/>
          </a:p>
        </p:txBody>
      </p:sp>
      <p:sp>
        <p:nvSpPr>
          <p:cNvPr id="27" name="Content Placeholder 26"/>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4"/>
          <p:cNvSpPr>
            <a:spLocks noGrp="1"/>
          </p:cNvSpPr>
          <p:nvPr>
            <p:ph type="dt" sz="half" idx="10"/>
          </p:nvPr>
        </p:nvSpPr>
        <p:spPr/>
        <p:txBody>
          <a:bodyPr/>
          <a:lstStyle>
            <a:lvl1pPr>
              <a:defRPr/>
            </a:lvl1pPr>
          </a:lstStyle>
          <a:p>
            <a:pPr>
              <a:defRPr/>
            </a:pPr>
            <a:fld id="{1ED6A31E-B244-46F4-A6DB-A3A666C8A9E7}" type="datetimeFigureOut">
              <a:rPr lang="en-US"/>
              <a:pPr>
                <a:defRPr/>
              </a:pPr>
              <a:t>2/28/2014</a:t>
            </a:fld>
            <a:endParaRPr lang="en-US"/>
          </a:p>
        </p:txBody>
      </p:sp>
      <p:sp>
        <p:nvSpPr>
          <p:cNvPr id="5" name="Footer Placeholder 18"/>
          <p:cNvSpPr>
            <a:spLocks noGrp="1"/>
          </p:cNvSpPr>
          <p:nvPr>
            <p:ph type="ftr" sz="quarter" idx="11"/>
          </p:nvPr>
        </p:nvSpPr>
        <p:spPr>
          <a:xfrm>
            <a:off x="3581400" y="76200"/>
            <a:ext cx="2895600" cy="288925"/>
          </a:xfrm>
        </p:spPr>
        <p:txBody>
          <a:bodyPr/>
          <a:lstStyle>
            <a:lvl1pPr>
              <a:defRPr/>
            </a:lvl1pPr>
          </a:lstStyle>
          <a:p>
            <a:pPr>
              <a:defRPr/>
            </a:pPr>
            <a:endParaRPr lang="en-US"/>
          </a:p>
        </p:txBody>
      </p:sp>
      <p:sp>
        <p:nvSpPr>
          <p:cNvPr id="6" name="Slide Number Placeholder 15"/>
          <p:cNvSpPr>
            <a:spLocks noGrp="1"/>
          </p:cNvSpPr>
          <p:nvPr>
            <p:ph type="sldNum" sz="quarter" idx="12"/>
          </p:nvPr>
        </p:nvSpPr>
        <p:spPr>
          <a:xfrm>
            <a:off x="8229600" y="6473825"/>
            <a:ext cx="758825" cy="247650"/>
          </a:xfrm>
        </p:spPr>
        <p:txBody>
          <a:bodyPr/>
          <a:lstStyle>
            <a:lvl1pPr>
              <a:defRPr/>
            </a:lvl1pPr>
          </a:lstStyle>
          <a:p>
            <a:pPr>
              <a:defRPr/>
            </a:pPr>
            <a:fld id="{19DF0530-DA8D-4E6B-82BF-6424B193EEE7}" type="slidenum">
              <a:rPr lang="en-US"/>
              <a:pPr>
                <a:defRPr/>
              </a:pPr>
              <a:t>‹nr.›</a:t>
            </a:fld>
            <a:endParaRPr lang="en-US"/>
          </a:p>
        </p:txBody>
      </p:sp>
    </p:spTree>
  </p:cSld>
  <p:clrMapOvr>
    <a:masterClrMapping/>
  </p:clrMapOvr>
  <p:transition spd="med">
    <p:wheel spokes="3"/>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Straight Connector 3"/>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lang="en-US" smtClean="0"/>
              <a:t>Click to edit Master title style</a:t>
            </a:r>
            <a:endParaRPr lang="en-US"/>
          </a:p>
        </p:txBody>
      </p:sp>
      <p:sp>
        <p:nvSpPr>
          <p:cNvPr id="5" name="Date Placeholder 18"/>
          <p:cNvSpPr>
            <a:spLocks noGrp="1"/>
          </p:cNvSpPr>
          <p:nvPr>
            <p:ph type="dt" sz="half" idx="10"/>
          </p:nvPr>
        </p:nvSpPr>
        <p:spPr/>
        <p:txBody>
          <a:bodyPr/>
          <a:lstStyle>
            <a:lvl1pPr>
              <a:defRPr/>
            </a:lvl1pPr>
          </a:lstStyle>
          <a:p>
            <a:pPr>
              <a:defRPr/>
            </a:pPr>
            <a:fld id="{DD22678B-911F-43D7-9115-D6C1E253CABC}" type="datetimeFigureOut">
              <a:rPr lang="en-US"/>
              <a:pPr>
                <a:defRPr/>
              </a:pPr>
              <a:t>2/28/2014</a:t>
            </a:fld>
            <a:endParaRPr lang="en-US"/>
          </a:p>
        </p:txBody>
      </p:sp>
      <p:sp>
        <p:nvSpPr>
          <p:cNvPr id="7" name="Footer Placeholder 10"/>
          <p:cNvSpPr>
            <a:spLocks noGrp="1"/>
          </p:cNvSpPr>
          <p:nvPr>
            <p:ph type="ftr" sz="quarter" idx="11"/>
          </p:nvPr>
        </p:nvSpPr>
        <p:spPr/>
        <p:txBody>
          <a:bodyPr/>
          <a:lstStyle>
            <a:lvl1pPr>
              <a:defRPr/>
            </a:lvl1pPr>
          </a:lstStyle>
          <a:p>
            <a:pPr>
              <a:defRPr/>
            </a:pPr>
            <a:endParaRPr lang="en-US"/>
          </a:p>
        </p:txBody>
      </p:sp>
      <p:sp>
        <p:nvSpPr>
          <p:cNvPr id="9" name="Slide Number Placeholder 15"/>
          <p:cNvSpPr>
            <a:spLocks noGrp="1"/>
          </p:cNvSpPr>
          <p:nvPr>
            <p:ph type="sldNum" sz="quarter" idx="12"/>
          </p:nvPr>
        </p:nvSpPr>
        <p:spPr/>
        <p:txBody>
          <a:bodyPr/>
          <a:lstStyle>
            <a:lvl1pPr>
              <a:defRPr/>
            </a:lvl1pPr>
          </a:lstStyle>
          <a:p>
            <a:pPr>
              <a:defRPr/>
            </a:pPr>
            <a:fld id="{0DAB9385-4A83-4F6C-8388-8FED6B0C86E6}" type="slidenum">
              <a:rPr lang="en-US"/>
              <a:pPr>
                <a:defRPr/>
              </a:pPr>
              <a:t>‹nr.›</a:t>
            </a:fld>
            <a:endParaRPr lang="en-US"/>
          </a:p>
        </p:txBody>
      </p:sp>
    </p:spTree>
  </p:cSld>
  <p:clrMapOvr>
    <a:overrideClrMapping bg1="dk1" tx1="lt1" bg2="dk2" tx2="lt2" accent1="accent1" accent2="accent2" accent3="accent3" accent4="accent4" accent5="accent5" accent6="accent6" hlink="hlink" folHlink="folHlink"/>
  </p:clrMapOvr>
  <p:transition spd="med">
    <p:wheel spokes="3"/>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lang="en-US" smtClean="0"/>
              <a:t>Click to edit Master title style</a:t>
            </a:r>
            <a:endParaRPr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0"/>
          <p:cNvSpPr>
            <a:spLocks noGrp="1"/>
          </p:cNvSpPr>
          <p:nvPr>
            <p:ph type="dt" sz="half" idx="10"/>
          </p:nvPr>
        </p:nvSpPr>
        <p:spPr/>
        <p:txBody>
          <a:bodyPr/>
          <a:lstStyle>
            <a:lvl1pPr>
              <a:defRPr/>
            </a:lvl1pPr>
          </a:lstStyle>
          <a:p>
            <a:pPr>
              <a:defRPr/>
            </a:pPr>
            <a:fld id="{9CE90313-22D4-4A92-BD46-3AC478B062DE}" type="datetimeFigureOut">
              <a:rPr lang="en-US"/>
              <a:pPr>
                <a:defRPr/>
              </a:pPr>
              <a:t>2/28/2014</a:t>
            </a:fld>
            <a:endParaRPr lang="en-US"/>
          </a:p>
        </p:txBody>
      </p:sp>
      <p:sp>
        <p:nvSpPr>
          <p:cNvPr id="6" name="Footer Placeholder 27"/>
          <p:cNvSpPr>
            <a:spLocks noGrp="1"/>
          </p:cNvSpPr>
          <p:nvPr>
            <p:ph type="ftr" sz="quarter" idx="11"/>
          </p:nvPr>
        </p:nvSpPr>
        <p:spPr/>
        <p:txBody>
          <a:bodyPr/>
          <a:lstStyle>
            <a:lvl1pPr>
              <a:defRPr/>
            </a:lvl1pPr>
          </a:lstStyle>
          <a:p>
            <a:pPr>
              <a:defRPr/>
            </a:pPr>
            <a:endParaRPr lang="en-US"/>
          </a:p>
        </p:txBody>
      </p:sp>
      <p:sp>
        <p:nvSpPr>
          <p:cNvPr id="7" name="Slide Number Placeholder 4"/>
          <p:cNvSpPr>
            <a:spLocks noGrp="1"/>
          </p:cNvSpPr>
          <p:nvPr>
            <p:ph type="sldNum" sz="quarter" idx="12"/>
          </p:nvPr>
        </p:nvSpPr>
        <p:spPr/>
        <p:txBody>
          <a:bodyPr/>
          <a:lstStyle>
            <a:lvl1pPr>
              <a:defRPr/>
            </a:lvl1pPr>
          </a:lstStyle>
          <a:p>
            <a:pPr>
              <a:defRPr/>
            </a:pPr>
            <a:fld id="{80FBA697-0EA8-4E61-A5C0-4F46187603A1}" type="slidenum">
              <a:rPr lang="en-US"/>
              <a:pPr>
                <a:defRPr/>
              </a:pPr>
              <a:t>‹nr.›</a:t>
            </a:fld>
            <a:endParaRPr lang="en-US"/>
          </a:p>
        </p:txBody>
      </p:sp>
    </p:spTree>
  </p:cSld>
  <p:clrMapOvr>
    <a:masterClrMapping/>
  </p:clrMapOvr>
  <p:transition spd="med">
    <p:wheel spokes="3"/>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p>
        </p:txBody>
      </p:sp>
      <p:sp>
        <p:nvSpPr>
          <p:cNvPr id="29" name="Title 28"/>
          <p:cNvSpPr>
            <a:spLocks noGrp="1"/>
          </p:cNvSpPr>
          <p:nvPr>
            <p:ph type="title"/>
          </p:nvPr>
        </p:nvSpPr>
        <p:spPr>
          <a:xfrm>
            <a:off x="304800" y="5410200"/>
            <a:ext cx="8610600" cy="882650"/>
          </a:xfrm>
        </p:spPr>
        <p:txBody>
          <a:bodyPr/>
          <a:lstStyle>
            <a:lvl1pPr>
              <a:defRPr/>
            </a:lvl1pPr>
          </a:lstStyle>
          <a:p>
            <a:r>
              <a:rPr lang="en-US" smtClean="0"/>
              <a:t>Click to edit Master title style</a:t>
            </a:r>
            <a:endParaRPr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9"/>
          <p:cNvSpPr>
            <a:spLocks noGrp="1"/>
          </p:cNvSpPr>
          <p:nvPr>
            <p:ph type="dt" sz="half" idx="10"/>
          </p:nvPr>
        </p:nvSpPr>
        <p:spPr/>
        <p:txBody>
          <a:bodyPr/>
          <a:lstStyle>
            <a:lvl1pPr>
              <a:defRPr/>
            </a:lvl1pPr>
          </a:lstStyle>
          <a:p>
            <a:pPr>
              <a:defRPr/>
            </a:pPr>
            <a:fld id="{4EE20F7A-77B1-4268-B38F-CAF070D4E47D}" type="datetimeFigureOut">
              <a:rPr lang="en-US"/>
              <a:pPr>
                <a:defRPr/>
              </a:pPr>
              <a:t>2/28/2014</a:t>
            </a:fld>
            <a:endParaRPr 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a:xfrm>
            <a:off x="8229600" y="6477000"/>
            <a:ext cx="762000" cy="247650"/>
          </a:xfrm>
        </p:spPr>
        <p:txBody>
          <a:bodyPr/>
          <a:lstStyle>
            <a:lvl1pPr>
              <a:defRPr/>
            </a:lvl1pPr>
          </a:lstStyle>
          <a:p>
            <a:pPr>
              <a:defRPr/>
            </a:pPr>
            <a:fld id="{C05E4E65-D19C-4464-ACAF-F991C44CFB11}" type="slidenum">
              <a:rPr lang="en-US"/>
              <a:pPr>
                <a:defRPr/>
              </a:pPr>
              <a:t>‹nr.›</a:t>
            </a:fld>
            <a:endParaRPr lang="en-US"/>
          </a:p>
        </p:txBody>
      </p:sp>
    </p:spTree>
  </p:cSld>
  <p:clrMapOvr>
    <a:masterClrMapping/>
  </p:clrMapOvr>
  <p:transition spd="med">
    <p:wheel spokes="3"/>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lang="en-US" smtClean="0"/>
              <a:t>Click to edit Master title style</a:t>
            </a:r>
            <a:endParaRPr lang="en-US"/>
          </a:p>
        </p:txBody>
      </p:sp>
      <p:sp>
        <p:nvSpPr>
          <p:cNvPr id="3" name="Date Placeholder 10"/>
          <p:cNvSpPr>
            <a:spLocks noGrp="1"/>
          </p:cNvSpPr>
          <p:nvPr>
            <p:ph type="dt" sz="half" idx="10"/>
          </p:nvPr>
        </p:nvSpPr>
        <p:spPr/>
        <p:txBody>
          <a:bodyPr/>
          <a:lstStyle>
            <a:lvl1pPr>
              <a:defRPr/>
            </a:lvl1pPr>
          </a:lstStyle>
          <a:p>
            <a:pPr>
              <a:defRPr/>
            </a:pPr>
            <a:fld id="{1AB688EA-943F-4CA2-B00C-D7B5B0159D3B}" type="datetimeFigureOut">
              <a:rPr lang="en-US"/>
              <a:pPr>
                <a:defRPr/>
              </a:pPr>
              <a:t>2/28/2014</a:t>
            </a:fld>
            <a:endParaRPr lang="en-US"/>
          </a:p>
        </p:txBody>
      </p:sp>
      <p:sp>
        <p:nvSpPr>
          <p:cNvPr id="4" name="Footer Placeholder 27"/>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EF32CE96-B859-4717-8BEE-CAFE3A119EF7}" type="slidenum">
              <a:rPr lang="en-US"/>
              <a:pPr>
                <a:defRPr/>
              </a:pPr>
              <a:t>‹nr.›</a:t>
            </a:fld>
            <a:endParaRPr lang="en-US"/>
          </a:p>
        </p:txBody>
      </p:sp>
    </p:spTree>
  </p:cSld>
  <p:clrMapOvr>
    <a:masterClrMapping/>
  </p:clrMapOvr>
  <p:transition spd="med">
    <p:wheel spokes="3"/>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2"/>
          <p:cNvSpPr>
            <a:spLocks noGrp="1"/>
          </p:cNvSpPr>
          <p:nvPr>
            <p:ph type="dt" sz="half" idx="10"/>
          </p:nvPr>
        </p:nvSpPr>
        <p:spPr/>
        <p:txBody>
          <a:bodyPr/>
          <a:lstStyle>
            <a:lvl1pPr>
              <a:defRPr/>
            </a:lvl1pPr>
          </a:lstStyle>
          <a:p>
            <a:pPr>
              <a:defRPr/>
            </a:pPr>
            <a:fld id="{7273A4B3-AF24-4957-9449-F8D07E76D401}" type="datetimeFigureOut">
              <a:rPr lang="en-US"/>
              <a:pPr>
                <a:defRPr/>
              </a:pPr>
              <a:t>2/28/2014</a:t>
            </a:fld>
            <a:endParaRPr lang="en-US"/>
          </a:p>
        </p:txBody>
      </p:sp>
      <p:sp>
        <p:nvSpPr>
          <p:cNvPr id="3" name="Footer Placeholder 23"/>
          <p:cNvSpPr>
            <a:spLocks noGrp="1"/>
          </p:cNvSpPr>
          <p:nvPr>
            <p:ph type="ftr" sz="quarter" idx="11"/>
          </p:nvPr>
        </p:nvSpPr>
        <p:spPr/>
        <p:txBody>
          <a:bodyPr/>
          <a:lstStyle>
            <a:lvl1pPr>
              <a:defRPr/>
            </a:lvl1pPr>
          </a:lstStyle>
          <a:p>
            <a:pPr>
              <a:defRPr/>
            </a:pPr>
            <a:endParaRPr lang="en-US"/>
          </a:p>
        </p:txBody>
      </p:sp>
      <p:sp>
        <p:nvSpPr>
          <p:cNvPr id="4" name="Slide Number Placeholder 6"/>
          <p:cNvSpPr>
            <a:spLocks noGrp="1"/>
          </p:cNvSpPr>
          <p:nvPr>
            <p:ph type="sldNum" sz="quarter" idx="12"/>
          </p:nvPr>
        </p:nvSpPr>
        <p:spPr/>
        <p:txBody>
          <a:bodyPr/>
          <a:lstStyle>
            <a:lvl1pPr>
              <a:defRPr/>
            </a:lvl1pPr>
          </a:lstStyle>
          <a:p>
            <a:pPr>
              <a:defRPr/>
            </a:pPr>
            <a:fld id="{49306DE1-2EFC-4BD0-A5F6-387C8B890142}" type="slidenum">
              <a:rPr lang="en-US"/>
              <a:pPr>
                <a:defRPr/>
              </a:pPr>
              <a:t>‹nr.›</a:t>
            </a:fld>
            <a:endParaRPr lang="en-US"/>
          </a:p>
        </p:txBody>
      </p:sp>
    </p:spTree>
  </p:cSld>
  <p:clrMapOvr>
    <a:masterClrMapping/>
  </p:clrMapOvr>
  <p:transition spd="med">
    <p:wheel spokes="3"/>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p>
        </p:txBody>
      </p:sp>
      <p:sp>
        <p:nvSpPr>
          <p:cNvPr id="12" name="Title 11"/>
          <p:cNvSpPr>
            <a:spLocks noGrp="1"/>
          </p:cNvSpPr>
          <p:nvPr>
            <p:ph type="title"/>
          </p:nvPr>
        </p:nvSpPr>
        <p:spPr>
          <a:xfrm>
            <a:off x="457200" y="5486400"/>
            <a:ext cx="8458200" cy="520700"/>
          </a:xfrm>
        </p:spPr>
        <p:txBody>
          <a:bodyPr/>
          <a:lstStyle>
            <a:lvl1pPr algn="l">
              <a:buNone/>
              <a:defRPr sz="2000" b="1"/>
            </a:lvl1pPr>
          </a:lstStyle>
          <a:p>
            <a:r>
              <a:rPr lang="en-US" smtClean="0"/>
              <a:t>Click to edit Master title style</a:t>
            </a:r>
            <a:endParaRPr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24"/>
          <p:cNvSpPr>
            <a:spLocks noGrp="1"/>
          </p:cNvSpPr>
          <p:nvPr>
            <p:ph type="dt" sz="half" idx="10"/>
          </p:nvPr>
        </p:nvSpPr>
        <p:spPr/>
        <p:txBody>
          <a:bodyPr/>
          <a:lstStyle>
            <a:lvl1pPr>
              <a:defRPr/>
            </a:lvl1pPr>
          </a:lstStyle>
          <a:p>
            <a:pPr>
              <a:defRPr/>
            </a:pPr>
            <a:fld id="{A6093704-3329-4324-BFF2-E7CD4E047DDF}" type="datetimeFigureOut">
              <a:rPr lang="en-US"/>
              <a:pPr>
                <a:defRPr/>
              </a:pPr>
              <a:t>2/28/2014</a:t>
            </a:fld>
            <a:endParaRPr lang="en-US"/>
          </a:p>
        </p:txBody>
      </p:sp>
      <p:sp>
        <p:nvSpPr>
          <p:cNvPr id="7" name="Footer Placeholder 28"/>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1A2F47D2-0322-440C-82ED-AE8ECE044CBE}" type="slidenum">
              <a:rPr lang="en-US"/>
              <a:pPr>
                <a:defRPr/>
              </a:pPr>
              <a:t>‹nr.›</a:t>
            </a:fld>
            <a:endParaRPr lang="en-US"/>
          </a:p>
        </p:txBody>
      </p:sp>
    </p:spTree>
  </p:cSld>
  <p:clrMapOvr>
    <a:masterClrMapping/>
  </p:clrMapOvr>
  <p:transition spd="med">
    <p:wheel spokes="3"/>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17" name="Title 16"/>
          <p:cNvSpPr>
            <a:spLocks noGrp="1"/>
          </p:cNvSpPr>
          <p:nvPr>
            <p:ph type="title"/>
          </p:nvPr>
        </p:nvSpPr>
        <p:spPr>
          <a:xfrm>
            <a:off x="381000" y="4993760"/>
            <a:ext cx="5867400" cy="522288"/>
          </a:xfrm>
        </p:spPr>
        <p:txBody>
          <a:bodyPr/>
          <a:lstStyle>
            <a:lvl1pPr algn="l">
              <a:buNone/>
              <a:defRPr sz="2000" b="1"/>
            </a:lvl1pPr>
          </a:lstStyle>
          <a:p>
            <a:r>
              <a:rPr lang="en-US" smtClean="0"/>
              <a:t>Click to edit Master title style</a:t>
            </a:r>
            <a:endParaRPr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6"/>
          <p:cNvSpPr>
            <a:spLocks noGrp="1"/>
          </p:cNvSpPr>
          <p:nvPr>
            <p:ph type="dt" sz="half" idx="10"/>
          </p:nvPr>
        </p:nvSpPr>
        <p:spPr/>
        <p:txBody>
          <a:bodyPr/>
          <a:lstStyle>
            <a:lvl1pPr>
              <a:defRPr/>
            </a:lvl1pPr>
          </a:lstStyle>
          <a:p>
            <a:pPr>
              <a:defRPr/>
            </a:pPr>
            <a:fld id="{BA2E2E52-A30A-4241-990A-24B892FD285E}" type="datetimeFigureOut">
              <a:rPr lang="en-US"/>
              <a:pPr>
                <a:defRPr/>
              </a:pPr>
              <a:t>2/28/2014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30"/>
          <p:cNvSpPr>
            <a:spLocks noGrp="1"/>
          </p:cNvSpPr>
          <p:nvPr>
            <p:ph type="sldNum" sz="quarter" idx="12"/>
          </p:nvPr>
        </p:nvSpPr>
        <p:spPr/>
        <p:txBody>
          <a:bodyPr/>
          <a:lstStyle>
            <a:lvl1pPr>
              <a:defRPr/>
            </a:lvl1pPr>
          </a:lstStyle>
          <a:p>
            <a:pPr>
              <a:defRPr/>
            </a:pPr>
            <a:fld id="{EE0A350B-AF62-43B4-89BF-994ED680A344}" type="slidenum">
              <a:rPr lang="en-US"/>
              <a:pPr>
                <a:defRPr/>
              </a:pPr>
              <a:t>‹nr.›</a:t>
            </a:fld>
            <a:endParaRPr lang="en-US"/>
          </a:p>
        </p:txBody>
      </p:sp>
    </p:spTree>
  </p:cSld>
  <p:clrMapOvr>
    <a:masterClrMapping/>
  </p:clrMapOvr>
  <p:transition spd="med">
    <p:wheel spokes="3"/>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0"/>
          <p:cNvSpPr>
            <a:spLocks noGrp="1"/>
          </p:cNvSpPr>
          <p:nvPr>
            <p:ph type="dt" sz="half" idx="10"/>
          </p:nvPr>
        </p:nvSpPr>
        <p:spPr/>
        <p:txBody>
          <a:bodyPr/>
          <a:lstStyle>
            <a:lvl1pPr>
              <a:defRPr/>
            </a:lvl1pPr>
          </a:lstStyle>
          <a:p>
            <a:pPr>
              <a:defRPr/>
            </a:pPr>
            <a:fld id="{7F97C224-5988-4A9B-8110-749619EFBDD2}" type="datetimeFigureOut">
              <a:rPr lang="en-US"/>
              <a:pPr>
                <a:defRPr/>
              </a:pPr>
              <a:t>2/28/2014</a:t>
            </a:fld>
            <a:endParaRPr lang="en-US"/>
          </a:p>
        </p:txBody>
      </p:sp>
      <p:sp>
        <p:nvSpPr>
          <p:cNvPr id="5" name="Footer Placeholder 2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CE6352C0-7EA0-4086-8BFF-86E51A16123B}" type="slidenum">
              <a:rPr lang="en-US"/>
              <a:pPr>
                <a:defRPr/>
              </a:pPr>
              <a:t>‹nr.›</a:t>
            </a:fld>
            <a:endParaRPr lang="en-US"/>
          </a:p>
        </p:txBody>
      </p:sp>
    </p:spTree>
  </p:cSld>
  <p:clrMapOvr>
    <a:masterClrMapping/>
  </p:clrMapOvr>
  <p:transition spd="med">
    <p:wheel spokes="3"/>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FE0EF4E-4C82-4BD1-AC91-6AAC4CF86E72}" type="datetimeFigureOut">
              <a:rPr lang="en-US"/>
              <a:pPr>
                <a:defRPr/>
              </a:pPr>
              <a:t>2/28/2014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44DC3F6-7256-40FF-A6BD-181DAB83F3EF}" type="slidenum">
              <a:rPr lang="en-US"/>
              <a:pPr>
                <a:defRPr/>
              </a:pPr>
              <a:t>‹nr.›</a:t>
            </a:fld>
            <a:endParaRPr lang="en-US"/>
          </a:p>
        </p:txBody>
      </p:sp>
    </p:spTree>
  </p:cSld>
  <p:clrMapOvr>
    <a:masterClrMapping/>
  </p:clrMapOvr>
  <p:transition spd="med">
    <p:wheel spokes="3"/>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fld id="{031A3236-2862-42B4-86BF-30532FA4807E}" type="datetimeFigureOut">
              <a:rPr lang="en-US"/>
              <a:pPr>
                <a:defRPr/>
              </a:pPr>
              <a:t>2/28/2014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DF3316C1-5348-4902-B40F-F5734BD3D383}" type="slidenum">
              <a:rPr lang="en-US"/>
              <a:pPr>
                <a:defRPr/>
              </a:pPr>
              <a:t>‹nr.›</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p>
          </p:txBody>
        </p:sp>
      </p:grpSp>
    </p:spTree>
  </p:cSld>
  <p:clrMap bg1="lt1" tx1="dk1" bg2="lt2" tx2="dk2" accent1="accent1" accent2="accent2" accent3="accent3" accent4="accent4" accent5="accent5" accent6="accent6" hlink="hlink" folHlink="folHlink"/>
  <p:sldLayoutIdLst>
    <p:sldLayoutId id="2147484671" r:id="rId1"/>
    <p:sldLayoutId id="2147484672" r:id="rId2"/>
    <p:sldLayoutId id="2147484673" r:id="rId3"/>
    <p:sldLayoutId id="2147484674" r:id="rId4"/>
    <p:sldLayoutId id="2147484675" r:id="rId5"/>
    <p:sldLayoutId id="2147484676" r:id="rId6"/>
    <p:sldLayoutId id="2147484677" r:id="rId7"/>
    <p:sldLayoutId id="2147484678" r:id="rId8"/>
    <p:sldLayoutId id="2147484679" r:id="rId9"/>
    <p:sldLayoutId id="2147484680" r:id="rId10"/>
    <p:sldLayoutId id="2147484681" r:id="rId11"/>
  </p:sldLayoutIdLst>
  <p:transition spd="med">
    <p:wheel spokes="3"/>
  </p:transition>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p>
        </p:txBody>
      </p:sp>
      <p:sp>
        <p:nvSpPr>
          <p:cNvPr id="2053" name="Text Placeholder 7"/>
          <p:cNvSpPr>
            <a:spLocks noGrp="1"/>
          </p:cNvSpPr>
          <p:nvPr>
            <p:ph type="body" idx="1"/>
          </p:nvPr>
        </p:nvSpPr>
        <p:spPr bwMode="auto">
          <a:xfrm>
            <a:off x="304800" y="1554163"/>
            <a:ext cx="86868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pPr>
              <a:defRPr/>
            </a:pPr>
            <a:fld id="{305B611D-0DFD-4B40-8A0E-521C47C466AB}" type="datetimeFigureOut">
              <a:rPr lang="en-US"/>
              <a:pPr>
                <a:defRPr/>
              </a:pPr>
              <a:t>2/28/2014</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fld id="{B119FE8C-6B82-44CF-89F7-13BDA2093618}" type="slidenum">
              <a:rPr lang="en-US"/>
              <a:pPr>
                <a:defRPr/>
              </a:pPr>
              <a:t>‹nr.›</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lang="en-US" smtClean="0"/>
              <a:t>Click to edit Master title style</a:t>
            </a:r>
            <a:endParaRPr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a:defRPr/>
            </a:pPr>
            <a:endParaRPr lang="en-US"/>
          </a:p>
        </p:txBody>
      </p:sp>
    </p:spTree>
  </p:cSld>
  <p:clrMap bg1="lt1" tx1="dk1" bg2="lt2" tx2="dk2" accent1="accent1" accent2="accent2" accent3="accent3" accent4="accent4" accent5="accent5" accent6="accent6" hlink="hlink" folHlink="folHlink"/>
  <p:sldLayoutIdLst>
    <p:sldLayoutId id="2147484682" r:id="rId1"/>
    <p:sldLayoutId id="2147484683" r:id="rId2"/>
    <p:sldLayoutId id="2147484684" r:id="rId3"/>
    <p:sldLayoutId id="2147484685" r:id="rId4"/>
    <p:sldLayoutId id="2147484686" r:id="rId5"/>
    <p:sldLayoutId id="2147484687" r:id="rId6"/>
    <p:sldLayoutId id="2147484688" r:id="rId7"/>
    <p:sldLayoutId id="2147484689" r:id="rId8"/>
    <p:sldLayoutId id="2147484690" r:id="rId9"/>
    <p:sldLayoutId id="2147484691" r:id="rId10"/>
    <p:sldLayoutId id="2147484692" r:id="rId11"/>
  </p:sldLayoutIdLst>
  <p:transition spd="med">
    <p:wheel spokes="3"/>
  </p:transition>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itchFamily="18" charset="2"/>
        <a:buChar char=""/>
        <a:defRPr sz="20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diagramQuickStyle" Target="../diagrams/quickStyle1.xml"/><Relationship Id="rId12" Type="http://schemas.openxmlformats.org/officeDocument/2006/relationships/image" Target="../media/image14.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image" Target="../media/image13.jpeg"/><Relationship Id="rId5" Type="http://schemas.openxmlformats.org/officeDocument/2006/relationships/diagramData" Target="../diagrams/data1.xml"/><Relationship Id="rId10" Type="http://schemas.openxmlformats.org/officeDocument/2006/relationships/image" Target="../media/image12.jpeg"/><Relationship Id="rId4" Type="http://schemas.openxmlformats.org/officeDocument/2006/relationships/image" Target="../media/image6.pn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8.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6.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14.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www.ubt.edu.al/"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3"/>
          <p:cNvSpPr txBox="1">
            <a:spLocks noChangeArrowheads="1"/>
          </p:cNvSpPr>
          <p:nvPr/>
        </p:nvSpPr>
        <p:spPr bwMode="auto">
          <a:xfrm>
            <a:off x="914400" y="2438400"/>
            <a:ext cx="7391400" cy="1077913"/>
          </a:xfrm>
          <a:prstGeom prst="rect">
            <a:avLst/>
          </a:prstGeom>
          <a:noFill/>
          <a:ln w="9525">
            <a:noFill/>
            <a:miter lim="800000"/>
            <a:headEnd/>
            <a:tailEnd/>
          </a:ln>
        </p:spPr>
        <p:txBody>
          <a:bodyPr>
            <a:spAutoFit/>
          </a:bodyPr>
          <a:lstStyle/>
          <a:p>
            <a:pPr algn="ctr"/>
            <a:r>
              <a:rPr lang="en-US" sz="3200" b="1" dirty="0">
                <a:solidFill>
                  <a:srgbClr val="006600"/>
                </a:solidFill>
                <a:latin typeface="Times New Roman" pitchFamily="18" charset="0"/>
                <a:cs typeface="Times New Roman" pitchFamily="18" charset="0"/>
              </a:rPr>
              <a:t>FAN S. NOLI  UNIVERSITY OF KORÇA</a:t>
            </a:r>
          </a:p>
        </p:txBody>
      </p:sp>
      <p:pic>
        <p:nvPicPr>
          <p:cNvPr id="25603" name="Picture 10" descr="basileus2"/>
          <p:cNvPicPr>
            <a:picLocks noChangeAspect="1" noChangeArrowheads="1"/>
          </p:cNvPicPr>
          <p:nvPr/>
        </p:nvPicPr>
        <p:blipFill>
          <a:blip r:embed="rId2"/>
          <a:srcRect/>
          <a:stretch>
            <a:fillRect/>
          </a:stretch>
        </p:blipFill>
        <p:spPr bwMode="auto">
          <a:xfrm>
            <a:off x="0" y="6096000"/>
            <a:ext cx="9144000" cy="762000"/>
          </a:xfrm>
          <a:prstGeom prst="rect">
            <a:avLst/>
          </a:prstGeom>
          <a:noFill/>
          <a:ln w="9525">
            <a:noFill/>
            <a:miter lim="800000"/>
            <a:headEnd/>
            <a:tailEnd/>
          </a:ln>
        </p:spPr>
      </p:pic>
      <p:pic>
        <p:nvPicPr>
          <p:cNvPr id="25604" name="Picture 5"/>
          <p:cNvPicPr>
            <a:picLocks noChangeAspect="1" noChangeArrowheads="1"/>
          </p:cNvPicPr>
          <p:nvPr/>
        </p:nvPicPr>
        <p:blipFill>
          <a:blip r:embed="rId3"/>
          <a:srcRect r="1805" b="38889"/>
          <a:stretch>
            <a:fillRect/>
          </a:stretch>
        </p:blipFill>
        <p:spPr bwMode="auto">
          <a:xfrm>
            <a:off x="7696200" y="152400"/>
            <a:ext cx="1112838" cy="990600"/>
          </a:xfrm>
          <a:prstGeom prst="rect">
            <a:avLst/>
          </a:prstGeom>
          <a:noFill/>
          <a:ln w="9525">
            <a:noFill/>
            <a:miter lim="800000"/>
            <a:headEnd/>
            <a:tailEnd/>
          </a:ln>
        </p:spPr>
      </p:pic>
      <p:pic>
        <p:nvPicPr>
          <p:cNvPr id="25605" name="Picture 3" descr="C:\Documents and Settings\inTech Computers\My Documents\Ardi\logo_universiteti.png"/>
          <p:cNvPicPr>
            <a:picLocks noChangeAspect="1" noChangeArrowheads="1"/>
          </p:cNvPicPr>
          <p:nvPr/>
        </p:nvPicPr>
        <p:blipFill>
          <a:blip r:embed="rId4"/>
          <a:srcRect/>
          <a:stretch>
            <a:fillRect/>
          </a:stretch>
        </p:blipFill>
        <p:spPr bwMode="auto">
          <a:xfrm>
            <a:off x="381000" y="304800"/>
            <a:ext cx="1447800" cy="873125"/>
          </a:xfrm>
          <a:prstGeom prst="rect">
            <a:avLst/>
          </a:prstGeom>
          <a:noFill/>
          <a:ln w="9525">
            <a:noFill/>
            <a:miter lim="800000"/>
            <a:headEnd/>
            <a:tailEnd/>
          </a:ln>
        </p:spPr>
      </p:pic>
    </p:spTree>
  </p:cSld>
  <p:clrMapOvr>
    <a:masterClrMapping/>
  </p:clrMapOvr>
  <p:transition spd="med">
    <p:wheel spokes="3"/>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3"/>
          <p:cNvSpPr txBox="1">
            <a:spLocks noChangeArrowheads="1"/>
          </p:cNvSpPr>
          <p:nvPr/>
        </p:nvSpPr>
        <p:spPr bwMode="auto">
          <a:xfrm>
            <a:off x="1143000" y="0"/>
            <a:ext cx="7391400" cy="523875"/>
          </a:xfrm>
          <a:prstGeom prst="rect">
            <a:avLst/>
          </a:prstGeom>
          <a:noFill/>
          <a:ln w="9525">
            <a:noFill/>
            <a:miter lim="800000"/>
            <a:headEnd/>
            <a:tailEnd/>
          </a:ln>
        </p:spPr>
        <p:txBody>
          <a:bodyPr>
            <a:spAutoFit/>
          </a:bodyPr>
          <a:lstStyle/>
          <a:p>
            <a:pPr algn="ctr"/>
            <a:r>
              <a:rPr lang="en-US" sz="2800" b="1">
                <a:solidFill>
                  <a:srgbClr val="006600"/>
                </a:solidFill>
                <a:latin typeface="Times New Roman" pitchFamily="18" charset="0"/>
                <a:cs typeface="Times New Roman" pitchFamily="18" charset="0"/>
              </a:rPr>
              <a:t>FAN S. NOLI  UNIVERSITY OF KORÇA</a:t>
            </a:r>
          </a:p>
        </p:txBody>
      </p:sp>
      <p:pic>
        <p:nvPicPr>
          <p:cNvPr id="26627" name="Picture 10" descr="basileus2"/>
          <p:cNvPicPr>
            <a:picLocks noChangeAspect="1" noChangeArrowheads="1"/>
          </p:cNvPicPr>
          <p:nvPr/>
        </p:nvPicPr>
        <p:blipFill>
          <a:blip r:embed="rId2"/>
          <a:srcRect/>
          <a:stretch>
            <a:fillRect/>
          </a:stretch>
        </p:blipFill>
        <p:spPr bwMode="auto">
          <a:xfrm>
            <a:off x="0" y="6096000"/>
            <a:ext cx="9144000" cy="762000"/>
          </a:xfrm>
          <a:prstGeom prst="rect">
            <a:avLst/>
          </a:prstGeom>
          <a:noFill/>
          <a:ln w="9525">
            <a:noFill/>
            <a:miter lim="800000"/>
            <a:headEnd/>
            <a:tailEnd/>
          </a:ln>
        </p:spPr>
      </p:pic>
      <p:pic>
        <p:nvPicPr>
          <p:cNvPr id="26628" name="Picture 5"/>
          <p:cNvPicPr>
            <a:picLocks noChangeAspect="1" noChangeArrowheads="1"/>
          </p:cNvPicPr>
          <p:nvPr/>
        </p:nvPicPr>
        <p:blipFill>
          <a:blip r:embed="rId3"/>
          <a:srcRect r="1805" b="38889"/>
          <a:stretch>
            <a:fillRect/>
          </a:stretch>
        </p:blipFill>
        <p:spPr bwMode="auto">
          <a:xfrm>
            <a:off x="8534400" y="0"/>
            <a:ext cx="609600" cy="542925"/>
          </a:xfrm>
          <a:prstGeom prst="rect">
            <a:avLst/>
          </a:prstGeom>
          <a:noFill/>
          <a:ln w="9525">
            <a:noFill/>
            <a:miter lim="800000"/>
            <a:headEnd/>
            <a:tailEnd/>
          </a:ln>
        </p:spPr>
      </p:pic>
      <p:pic>
        <p:nvPicPr>
          <p:cNvPr id="26630" name="Picture 3" descr="C:\Documents and Settings\inTech Computers\My Documents\Ardi\logo_universiteti.png"/>
          <p:cNvPicPr>
            <a:picLocks noChangeAspect="1" noChangeArrowheads="1"/>
          </p:cNvPicPr>
          <p:nvPr/>
        </p:nvPicPr>
        <p:blipFill>
          <a:blip r:embed="rId4"/>
          <a:srcRect/>
          <a:stretch>
            <a:fillRect/>
          </a:stretch>
        </p:blipFill>
        <p:spPr bwMode="auto">
          <a:xfrm>
            <a:off x="0" y="0"/>
            <a:ext cx="1152525" cy="695325"/>
          </a:xfrm>
          <a:prstGeom prst="rect">
            <a:avLst/>
          </a:prstGeom>
          <a:noFill/>
          <a:ln w="9525">
            <a:noFill/>
            <a:miter lim="800000"/>
            <a:headEnd/>
            <a:tailEnd/>
          </a:ln>
        </p:spPr>
      </p:pic>
      <p:graphicFrame>
        <p:nvGraphicFramePr>
          <p:cNvPr id="17" name="Diagram 16"/>
          <p:cNvGraphicFramePr/>
          <p:nvPr/>
        </p:nvGraphicFramePr>
        <p:xfrm>
          <a:off x="838200" y="1447800"/>
          <a:ext cx="6934200" cy="4572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6632" name="Rectangle 18"/>
          <p:cNvSpPr>
            <a:spLocks noChangeArrowheads="1"/>
          </p:cNvSpPr>
          <p:nvPr/>
        </p:nvSpPr>
        <p:spPr bwMode="auto">
          <a:xfrm>
            <a:off x="4800600" y="5334000"/>
            <a:ext cx="2032000" cy="1200329"/>
          </a:xfrm>
          <a:prstGeom prst="rect">
            <a:avLst/>
          </a:prstGeom>
          <a:noFill/>
          <a:ln w="9525">
            <a:noFill/>
            <a:miter lim="800000"/>
            <a:headEnd/>
            <a:tailEnd/>
          </a:ln>
        </p:spPr>
        <p:txBody>
          <a:bodyPr>
            <a:spAutoFit/>
          </a:bodyPr>
          <a:lstStyle/>
          <a:p>
            <a:pPr>
              <a:buFont typeface="Arial" charset="0"/>
              <a:buChar char="•"/>
            </a:pPr>
            <a:r>
              <a:rPr lang="en-US" dirty="0"/>
              <a:t>  </a:t>
            </a:r>
            <a:r>
              <a:rPr lang="en-US" dirty="0" smtClean="0"/>
              <a:t>Faculty of Natural and Social Sciences</a:t>
            </a:r>
            <a:endParaRPr lang="en-US" dirty="0"/>
          </a:p>
          <a:p>
            <a:endParaRPr lang="en-US" dirty="0"/>
          </a:p>
        </p:txBody>
      </p:sp>
      <p:pic>
        <p:nvPicPr>
          <p:cNvPr id="26633" name="Picture 23" descr="42-16473948_kas"/>
          <p:cNvPicPr>
            <a:picLocks noChangeAspect="1" noChangeArrowheads="1"/>
          </p:cNvPicPr>
          <p:nvPr/>
        </p:nvPicPr>
        <p:blipFill>
          <a:blip r:embed="rId10"/>
          <a:srcRect/>
          <a:stretch>
            <a:fillRect/>
          </a:stretch>
        </p:blipFill>
        <p:spPr bwMode="auto">
          <a:xfrm>
            <a:off x="381000" y="1219200"/>
            <a:ext cx="1455738" cy="901700"/>
          </a:xfrm>
          <a:prstGeom prst="rect">
            <a:avLst/>
          </a:prstGeom>
          <a:noFill/>
          <a:ln w="38100">
            <a:solidFill>
              <a:schemeClr val="bg1"/>
            </a:solidFill>
            <a:miter lim="800000"/>
            <a:headEnd/>
            <a:tailEnd/>
          </a:ln>
        </p:spPr>
      </p:pic>
      <p:pic>
        <p:nvPicPr>
          <p:cNvPr id="26634" name="Picture 3" descr="cmv bean2"/>
          <p:cNvPicPr>
            <a:picLocks noChangeAspect="1" noChangeArrowheads="1"/>
          </p:cNvPicPr>
          <p:nvPr/>
        </p:nvPicPr>
        <p:blipFill>
          <a:blip r:embed="rId11"/>
          <a:srcRect/>
          <a:stretch>
            <a:fillRect/>
          </a:stretch>
        </p:blipFill>
        <p:spPr bwMode="auto">
          <a:xfrm>
            <a:off x="7543800" y="1676400"/>
            <a:ext cx="838200" cy="628650"/>
          </a:xfrm>
          <a:prstGeom prst="rect">
            <a:avLst/>
          </a:prstGeom>
          <a:noFill/>
          <a:ln w="9525">
            <a:noFill/>
            <a:miter lim="800000"/>
            <a:headEnd/>
            <a:tailEnd/>
          </a:ln>
        </p:spPr>
      </p:pic>
      <p:pic>
        <p:nvPicPr>
          <p:cNvPr id="26635" name="Picture 2" descr="F:\unkorce\picture\FEkon_clip_image002.jpg"/>
          <p:cNvPicPr>
            <a:picLocks noChangeAspect="1" noChangeArrowheads="1"/>
          </p:cNvPicPr>
          <p:nvPr/>
        </p:nvPicPr>
        <p:blipFill>
          <a:blip r:embed="rId12"/>
          <a:srcRect/>
          <a:stretch>
            <a:fillRect/>
          </a:stretch>
        </p:blipFill>
        <p:spPr bwMode="auto">
          <a:xfrm>
            <a:off x="8001000" y="4953000"/>
            <a:ext cx="869950" cy="990600"/>
          </a:xfrm>
          <a:prstGeom prst="rect">
            <a:avLst/>
          </a:prstGeom>
          <a:noFill/>
          <a:ln w="9525">
            <a:noFill/>
            <a:miter lim="800000"/>
            <a:headEnd/>
            <a:tailEnd/>
          </a:ln>
        </p:spPr>
      </p:pic>
      <p:pic>
        <p:nvPicPr>
          <p:cNvPr id="26636" name="Picture 5" descr="C:\My Documents\My Pictures\MICRO.gif"/>
          <p:cNvPicPr>
            <a:picLocks noChangeAspect="1" noChangeArrowheads="1"/>
          </p:cNvPicPr>
          <p:nvPr/>
        </p:nvPicPr>
        <p:blipFill>
          <a:blip r:embed="rId13"/>
          <a:srcRect l="9023" r="16541"/>
          <a:stretch>
            <a:fillRect/>
          </a:stretch>
        </p:blipFill>
        <p:spPr bwMode="auto">
          <a:xfrm>
            <a:off x="457200" y="4419600"/>
            <a:ext cx="762000" cy="1409700"/>
          </a:xfrm>
          <a:prstGeom prst="rect">
            <a:avLst/>
          </a:prstGeom>
          <a:noFill/>
          <a:ln w="9525">
            <a:noFill/>
            <a:miter lim="800000"/>
            <a:headEnd/>
            <a:tailEnd/>
          </a:ln>
        </p:spPr>
      </p:pic>
    </p:spTree>
  </p:cSld>
  <p:clrMapOvr>
    <a:masterClrMapping/>
  </p:clrMapOvr>
  <p:transition spd="med">
    <p:wheel spokes="3"/>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3"/>
          <p:cNvSpPr txBox="1">
            <a:spLocks noChangeArrowheads="1"/>
          </p:cNvSpPr>
          <p:nvPr/>
        </p:nvSpPr>
        <p:spPr bwMode="auto">
          <a:xfrm>
            <a:off x="1143000" y="0"/>
            <a:ext cx="7391400" cy="523875"/>
          </a:xfrm>
          <a:prstGeom prst="rect">
            <a:avLst/>
          </a:prstGeom>
          <a:noFill/>
          <a:ln w="9525">
            <a:noFill/>
            <a:miter lim="800000"/>
            <a:headEnd/>
            <a:tailEnd/>
          </a:ln>
        </p:spPr>
        <p:txBody>
          <a:bodyPr>
            <a:spAutoFit/>
          </a:bodyPr>
          <a:lstStyle/>
          <a:p>
            <a:pPr algn="ctr"/>
            <a:r>
              <a:rPr lang="en-US" sz="2800" b="1">
                <a:solidFill>
                  <a:srgbClr val="006600"/>
                </a:solidFill>
                <a:latin typeface="Times New Roman" pitchFamily="18" charset="0"/>
                <a:cs typeface="Times New Roman" pitchFamily="18" charset="0"/>
              </a:rPr>
              <a:t>FAN S. NOLI  UNIVERSITY OF KORÇA</a:t>
            </a:r>
          </a:p>
        </p:txBody>
      </p:sp>
      <p:pic>
        <p:nvPicPr>
          <p:cNvPr id="27651" name="Picture 10" descr="basileus2"/>
          <p:cNvPicPr>
            <a:picLocks noChangeAspect="1" noChangeArrowheads="1"/>
          </p:cNvPicPr>
          <p:nvPr/>
        </p:nvPicPr>
        <p:blipFill>
          <a:blip r:embed="rId2"/>
          <a:srcRect/>
          <a:stretch>
            <a:fillRect/>
          </a:stretch>
        </p:blipFill>
        <p:spPr bwMode="auto">
          <a:xfrm>
            <a:off x="0" y="6096000"/>
            <a:ext cx="9144000" cy="762000"/>
          </a:xfrm>
          <a:prstGeom prst="rect">
            <a:avLst/>
          </a:prstGeom>
          <a:noFill/>
          <a:ln w="9525">
            <a:noFill/>
            <a:miter lim="800000"/>
            <a:headEnd/>
            <a:tailEnd/>
          </a:ln>
        </p:spPr>
      </p:pic>
      <p:pic>
        <p:nvPicPr>
          <p:cNvPr id="27652" name="Picture 5"/>
          <p:cNvPicPr>
            <a:picLocks noChangeAspect="1" noChangeArrowheads="1"/>
          </p:cNvPicPr>
          <p:nvPr/>
        </p:nvPicPr>
        <p:blipFill>
          <a:blip r:embed="rId3"/>
          <a:srcRect r="1805" b="38889"/>
          <a:stretch>
            <a:fillRect/>
          </a:stretch>
        </p:blipFill>
        <p:spPr bwMode="auto">
          <a:xfrm>
            <a:off x="8534400" y="685800"/>
            <a:ext cx="609600" cy="542925"/>
          </a:xfrm>
          <a:prstGeom prst="rect">
            <a:avLst/>
          </a:prstGeom>
          <a:noFill/>
          <a:ln w="9525">
            <a:noFill/>
            <a:miter lim="800000"/>
            <a:headEnd/>
            <a:tailEnd/>
          </a:ln>
        </p:spPr>
      </p:pic>
      <p:pic>
        <p:nvPicPr>
          <p:cNvPr id="27653" name="Picture 11" descr="basileus1"/>
          <p:cNvPicPr>
            <a:picLocks noChangeAspect="1" noChangeArrowheads="1"/>
          </p:cNvPicPr>
          <p:nvPr/>
        </p:nvPicPr>
        <p:blipFill>
          <a:blip r:embed="rId4"/>
          <a:srcRect/>
          <a:stretch>
            <a:fillRect/>
          </a:stretch>
        </p:blipFill>
        <p:spPr bwMode="auto">
          <a:xfrm>
            <a:off x="8534400" y="0"/>
            <a:ext cx="609600" cy="685800"/>
          </a:xfrm>
          <a:prstGeom prst="rect">
            <a:avLst/>
          </a:prstGeom>
          <a:noFill/>
          <a:ln w="9525">
            <a:noFill/>
            <a:miter lim="800000"/>
            <a:headEnd/>
            <a:tailEnd/>
          </a:ln>
        </p:spPr>
      </p:pic>
      <p:pic>
        <p:nvPicPr>
          <p:cNvPr id="27654" name="Picture 3" descr="C:\Documents and Settings\inTech Computers\My Documents\Ardi\logo_universiteti.png"/>
          <p:cNvPicPr>
            <a:picLocks noChangeAspect="1" noChangeArrowheads="1"/>
          </p:cNvPicPr>
          <p:nvPr/>
        </p:nvPicPr>
        <p:blipFill>
          <a:blip r:embed="rId5"/>
          <a:srcRect/>
          <a:stretch>
            <a:fillRect/>
          </a:stretch>
        </p:blipFill>
        <p:spPr bwMode="auto">
          <a:xfrm>
            <a:off x="0" y="0"/>
            <a:ext cx="1152525" cy="695325"/>
          </a:xfrm>
          <a:prstGeom prst="rect">
            <a:avLst/>
          </a:prstGeom>
          <a:noFill/>
          <a:ln w="9525">
            <a:noFill/>
            <a:miter lim="800000"/>
            <a:headEnd/>
            <a:tailEnd/>
          </a:ln>
        </p:spPr>
      </p:pic>
      <p:sp>
        <p:nvSpPr>
          <p:cNvPr id="27655" name="Rectangle 8"/>
          <p:cNvSpPr>
            <a:spLocks noChangeArrowheads="1"/>
          </p:cNvSpPr>
          <p:nvPr/>
        </p:nvSpPr>
        <p:spPr bwMode="auto">
          <a:xfrm>
            <a:off x="3124200" y="1143000"/>
            <a:ext cx="4243388" cy="523875"/>
          </a:xfrm>
          <a:prstGeom prst="rect">
            <a:avLst/>
          </a:prstGeom>
          <a:noFill/>
          <a:ln w="9525">
            <a:noFill/>
            <a:miter lim="800000"/>
            <a:headEnd/>
            <a:tailEnd/>
          </a:ln>
        </p:spPr>
        <p:txBody>
          <a:bodyPr wrap="none">
            <a:spAutoFit/>
          </a:bodyPr>
          <a:lstStyle/>
          <a:p>
            <a:pPr algn="ctr"/>
            <a:r>
              <a:rPr lang="en-US" sz="2800" b="1">
                <a:solidFill>
                  <a:srgbClr val="006600"/>
                </a:solidFill>
                <a:latin typeface="Times New Roman" pitchFamily="18" charset="0"/>
                <a:cs typeface="Times New Roman" pitchFamily="18" charset="0"/>
              </a:rPr>
              <a:t>UNIVERSITY  HISTORY</a:t>
            </a:r>
          </a:p>
        </p:txBody>
      </p:sp>
      <p:sp>
        <p:nvSpPr>
          <p:cNvPr id="27656" name="Rectangle 8"/>
          <p:cNvSpPr>
            <a:spLocks noChangeArrowheads="1"/>
          </p:cNvSpPr>
          <p:nvPr/>
        </p:nvSpPr>
        <p:spPr bwMode="auto">
          <a:xfrm>
            <a:off x="304800" y="2209800"/>
            <a:ext cx="8305800" cy="3940175"/>
          </a:xfrm>
          <a:prstGeom prst="rect">
            <a:avLst/>
          </a:prstGeom>
          <a:noFill/>
          <a:ln w="9525">
            <a:noFill/>
            <a:miter lim="800000"/>
            <a:headEnd/>
            <a:tailEnd/>
          </a:ln>
        </p:spPr>
        <p:txBody>
          <a:bodyPr>
            <a:spAutoFit/>
          </a:bodyPr>
          <a:lstStyle/>
          <a:p>
            <a:r>
              <a:rPr lang="en-US" sz="2400" dirty="0">
                <a:latin typeface="Times New Roman" pitchFamily="18" charset="0"/>
                <a:cs typeface="Times New Roman" pitchFamily="18" charset="0"/>
              </a:rPr>
              <a:t>“Fan S. </a:t>
            </a:r>
            <a:r>
              <a:rPr lang="en-US" sz="2400" dirty="0" err="1">
                <a:latin typeface="Times New Roman" pitchFamily="18" charset="0"/>
                <a:cs typeface="Times New Roman" pitchFamily="18" charset="0"/>
              </a:rPr>
              <a:t>Noli</a:t>
            </a:r>
            <a:r>
              <a:rPr lang="en-US" sz="2400" dirty="0">
                <a:latin typeface="Times New Roman" pitchFamily="18" charset="0"/>
                <a:cs typeface="Times New Roman" pitchFamily="18" charset="0"/>
              </a:rPr>
              <a:t>” University is an educational institution,  and the scientific research center of the region, since 1971.</a:t>
            </a:r>
            <a:r>
              <a:rPr lang="en-US" sz="2400" dirty="0">
                <a:latin typeface="Times New Roman" pitchFamily="18" charset="0"/>
              </a:rPr>
              <a:t> </a:t>
            </a:r>
          </a:p>
          <a:p>
            <a:r>
              <a:rPr lang="en-US" sz="2400" dirty="0">
                <a:latin typeface="Times New Roman" pitchFamily="18" charset="0"/>
              </a:rPr>
              <a:t>There are about </a:t>
            </a:r>
            <a:r>
              <a:rPr lang="en-US" sz="2400" dirty="0" smtClean="0">
                <a:latin typeface="Times New Roman" pitchFamily="18" charset="0"/>
              </a:rPr>
              <a:t>7000 </a:t>
            </a:r>
            <a:r>
              <a:rPr lang="en-US" sz="2400" dirty="0">
                <a:latin typeface="Times New Roman" pitchFamily="18" charset="0"/>
              </a:rPr>
              <a:t>students attending our university.</a:t>
            </a:r>
          </a:p>
          <a:p>
            <a:r>
              <a:rPr lang="en-US" sz="2400" dirty="0">
                <a:latin typeface="Times New Roman" pitchFamily="18" charset="0"/>
              </a:rPr>
              <a:t>The academic staff consists of </a:t>
            </a:r>
            <a:r>
              <a:rPr lang="en-US" sz="2400" dirty="0" smtClean="0">
                <a:latin typeface="Times New Roman" pitchFamily="18" charset="0"/>
              </a:rPr>
              <a:t>210 </a:t>
            </a:r>
            <a:r>
              <a:rPr lang="en-US" sz="2400" dirty="0">
                <a:latin typeface="Times New Roman" pitchFamily="18" charset="0"/>
              </a:rPr>
              <a:t>full-time lecturers, professors and assistants and of about 145 part-time  ones. There are also 63 employees in administration and in labs as labs assistants.</a:t>
            </a:r>
          </a:p>
          <a:p>
            <a:r>
              <a:rPr lang="en-US" sz="2400" dirty="0">
                <a:latin typeface="Times New Roman" pitchFamily="18" charset="0"/>
              </a:rPr>
              <a:t>The majority are young people, who have attended post university qualifications in Albania and abroad.</a:t>
            </a:r>
          </a:p>
          <a:p>
            <a:endParaRPr lang="en-US" sz="2000" dirty="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a:p>
            <a:pPr algn="ctr"/>
            <a:endParaRPr lang="en-US" dirty="0">
              <a:latin typeface="Calibri" pitchFamily="34" charset="0"/>
            </a:endParaRPr>
          </a:p>
        </p:txBody>
      </p:sp>
      <p:pic>
        <p:nvPicPr>
          <p:cNvPr id="27657" name="Picture 2" descr="F:\unkorce\foto_aktivitete\viti_shkollor_09_10_1.JPG"/>
          <p:cNvPicPr>
            <a:picLocks noChangeAspect="1" noChangeArrowheads="1"/>
          </p:cNvPicPr>
          <p:nvPr/>
        </p:nvPicPr>
        <p:blipFill>
          <a:blip r:embed="rId6"/>
          <a:srcRect/>
          <a:stretch>
            <a:fillRect/>
          </a:stretch>
        </p:blipFill>
        <p:spPr bwMode="auto">
          <a:xfrm>
            <a:off x="533400" y="914400"/>
            <a:ext cx="2368550" cy="1219200"/>
          </a:xfrm>
          <a:prstGeom prst="rect">
            <a:avLst/>
          </a:prstGeom>
          <a:noFill/>
          <a:ln w="9525">
            <a:noFill/>
            <a:miter lim="800000"/>
            <a:headEnd/>
            <a:tailEnd/>
          </a:ln>
        </p:spPr>
      </p:pic>
      <p:pic>
        <p:nvPicPr>
          <p:cNvPr id="27658" name="Picture 3" descr="F:\unkorce\foto_aktivitete\Konf_Basileus3.JPG"/>
          <p:cNvPicPr>
            <a:picLocks noChangeAspect="1" noChangeArrowheads="1"/>
          </p:cNvPicPr>
          <p:nvPr/>
        </p:nvPicPr>
        <p:blipFill>
          <a:blip r:embed="rId7"/>
          <a:srcRect/>
          <a:stretch>
            <a:fillRect/>
          </a:stretch>
        </p:blipFill>
        <p:spPr bwMode="auto">
          <a:xfrm>
            <a:off x="5562600" y="4800600"/>
            <a:ext cx="2743200" cy="1273175"/>
          </a:xfrm>
          <a:prstGeom prst="rect">
            <a:avLst/>
          </a:prstGeom>
          <a:noFill/>
          <a:ln w="9525">
            <a:noFill/>
            <a:miter lim="800000"/>
            <a:headEnd/>
            <a:tailEnd/>
          </a:ln>
        </p:spPr>
      </p:pic>
    </p:spTree>
  </p:cSld>
  <p:clrMapOvr>
    <a:masterClrMapping/>
  </p:clrMapOvr>
  <p:transition spd="med">
    <p:wheel spokes="3"/>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10" descr="basileus2"/>
          <p:cNvPicPr>
            <a:picLocks noChangeAspect="1" noChangeArrowheads="1"/>
          </p:cNvPicPr>
          <p:nvPr/>
        </p:nvPicPr>
        <p:blipFill>
          <a:blip r:embed="rId2"/>
          <a:srcRect/>
          <a:stretch>
            <a:fillRect/>
          </a:stretch>
        </p:blipFill>
        <p:spPr bwMode="auto">
          <a:xfrm>
            <a:off x="0" y="6096000"/>
            <a:ext cx="9144000" cy="762000"/>
          </a:xfrm>
          <a:prstGeom prst="rect">
            <a:avLst/>
          </a:prstGeom>
          <a:noFill/>
          <a:ln w="9525">
            <a:noFill/>
            <a:miter lim="800000"/>
            <a:headEnd/>
            <a:tailEnd/>
          </a:ln>
        </p:spPr>
      </p:pic>
      <p:pic>
        <p:nvPicPr>
          <p:cNvPr id="28675" name="Picture 5"/>
          <p:cNvPicPr>
            <a:picLocks noChangeAspect="1" noChangeArrowheads="1"/>
          </p:cNvPicPr>
          <p:nvPr/>
        </p:nvPicPr>
        <p:blipFill>
          <a:blip r:embed="rId3"/>
          <a:srcRect r="1805" b="38889"/>
          <a:stretch>
            <a:fillRect/>
          </a:stretch>
        </p:blipFill>
        <p:spPr bwMode="auto">
          <a:xfrm>
            <a:off x="8534400" y="0"/>
            <a:ext cx="609600" cy="542925"/>
          </a:xfrm>
          <a:prstGeom prst="rect">
            <a:avLst/>
          </a:prstGeom>
          <a:noFill/>
          <a:ln w="9525">
            <a:noFill/>
            <a:miter lim="800000"/>
            <a:headEnd/>
            <a:tailEnd/>
          </a:ln>
        </p:spPr>
      </p:pic>
      <p:pic>
        <p:nvPicPr>
          <p:cNvPr id="28677" name="Picture 3" descr="C:\Documents and Settings\inTech Computers\My Documents\Ardi\logo_universiteti.png"/>
          <p:cNvPicPr>
            <a:picLocks noChangeAspect="1" noChangeArrowheads="1"/>
          </p:cNvPicPr>
          <p:nvPr/>
        </p:nvPicPr>
        <p:blipFill>
          <a:blip r:embed="rId4"/>
          <a:srcRect/>
          <a:stretch>
            <a:fillRect/>
          </a:stretch>
        </p:blipFill>
        <p:spPr bwMode="auto">
          <a:xfrm>
            <a:off x="0" y="0"/>
            <a:ext cx="1152525" cy="695325"/>
          </a:xfrm>
          <a:prstGeom prst="rect">
            <a:avLst/>
          </a:prstGeom>
          <a:noFill/>
          <a:ln w="9525">
            <a:noFill/>
            <a:miter lim="800000"/>
            <a:headEnd/>
            <a:tailEnd/>
          </a:ln>
        </p:spPr>
      </p:pic>
      <p:sp>
        <p:nvSpPr>
          <p:cNvPr id="28678" name="Rectangle 10"/>
          <p:cNvSpPr>
            <a:spLocks noChangeArrowheads="1"/>
          </p:cNvSpPr>
          <p:nvPr/>
        </p:nvSpPr>
        <p:spPr bwMode="auto">
          <a:xfrm>
            <a:off x="457200" y="1143000"/>
            <a:ext cx="8077200" cy="4524315"/>
          </a:xfrm>
          <a:prstGeom prst="rect">
            <a:avLst/>
          </a:prstGeom>
          <a:noFill/>
          <a:ln w="9525">
            <a:noFill/>
            <a:miter lim="800000"/>
            <a:headEnd/>
            <a:tailEnd/>
          </a:ln>
        </p:spPr>
        <p:txBody>
          <a:bodyPr>
            <a:spAutoFit/>
          </a:bodyPr>
          <a:lstStyle/>
          <a:p>
            <a:r>
              <a:rPr lang="en-US" sz="3200" dirty="0">
                <a:latin typeface="Times New Roman" pitchFamily="18" charset="0"/>
                <a:cs typeface="Times New Roman" pitchFamily="18" charset="0"/>
              </a:rPr>
              <a:t>Fan S. </a:t>
            </a:r>
            <a:r>
              <a:rPr lang="en-US" sz="3200" dirty="0" err="1">
                <a:latin typeface="Times New Roman" pitchFamily="18" charset="0"/>
                <a:cs typeface="Times New Roman" pitchFamily="18" charset="0"/>
              </a:rPr>
              <a:t>Noli</a:t>
            </a:r>
            <a:r>
              <a:rPr lang="en-US" sz="3200" dirty="0">
                <a:latin typeface="Times New Roman" pitchFamily="18" charset="0"/>
                <a:cs typeface="Times New Roman" pitchFamily="18" charset="0"/>
              </a:rPr>
              <a:t> University is one of the highest educational institutions located in South Eastern part of Albania and  consists of </a:t>
            </a:r>
            <a:r>
              <a:rPr lang="en-US" sz="3200" dirty="0" smtClean="0">
                <a:latin typeface="Times New Roman" pitchFamily="18" charset="0"/>
                <a:cs typeface="Times New Roman" pitchFamily="18" charset="0"/>
              </a:rPr>
              <a:t>four </a:t>
            </a:r>
            <a:r>
              <a:rPr lang="en-US" sz="3200" dirty="0">
                <a:latin typeface="Times New Roman" pitchFamily="18" charset="0"/>
                <a:cs typeface="Times New Roman" pitchFamily="18" charset="0"/>
              </a:rPr>
              <a:t>Faculties </a:t>
            </a:r>
            <a:r>
              <a:rPr lang="en-US" sz="3200" dirty="0" smtClean="0">
                <a:latin typeface="Times New Roman" pitchFamily="18" charset="0"/>
                <a:cs typeface="Times New Roman" pitchFamily="18" charset="0"/>
              </a:rPr>
              <a:t>:</a:t>
            </a:r>
            <a:endParaRPr lang="en-US" sz="3200" dirty="0">
              <a:latin typeface="Times New Roman" pitchFamily="18" charset="0"/>
              <a:cs typeface="Times New Roman" pitchFamily="18" charset="0"/>
            </a:endParaRPr>
          </a:p>
          <a:p>
            <a:endParaRPr lang="en-US" sz="3200" dirty="0">
              <a:latin typeface="Times New Roman" pitchFamily="18" charset="0"/>
              <a:cs typeface="Times New Roman" pitchFamily="18" charset="0"/>
            </a:endParaRPr>
          </a:p>
          <a:p>
            <a:pPr>
              <a:buFont typeface="Wingdings" pitchFamily="2" charset="2"/>
              <a:buChar char="Ø"/>
            </a:pPr>
            <a:r>
              <a:rPr lang="en-US" sz="3200" dirty="0">
                <a:latin typeface="Times New Roman" pitchFamily="18" charset="0"/>
                <a:cs typeface="Times New Roman" pitchFamily="18" charset="0"/>
              </a:rPr>
              <a:t>The Faculty of Agriculture, </a:t>
            </a:r>
          </a:p>
          <a:p>
            <a:pPr>
              <a:buFont typeface="Wingdings" pitchFamily="2" charset="2"/>
              <a:buChar char="Ø"/>
            </a:pPr>
            <a:r>
              <a:rPr lang="en-US" sz="3200" dirty="0">
                <a:latin typeface="Times New Roman" pitchFamily="18" charset="0"/>
                <a:cs typeface="Times New Roman" pitchFamily="18" charset="0"/>
              </a:rPr>
              <a:t>The Faculty of Education </a:t>
            </a:r>
          </a:p>
          <a:p>
            <a:pPr>
              <a:buFont typeface="Wingdings" pitchFamily="2" charset="2"/>
              <a:buChar char="Ø"/>
            </a:pPr>
            <a:r>
              <a:rPr lang="en-US" sz="3200" dirty="0">
                <a:latin typeface="Times New Roman" pitchFamily="18" charset="0"/>
                <a:cs typeface="Times New Roman" pitchFamily="18" charset="0"/>
              </a:rPr>
              <a:t>The Faculty of Economy</a:t>
            </a:r>
          </a:p>
          <a:p>
            <a:pPr>
              <a:buFont typeface="Wingdings" pitchFamily="2" charset="2"/>
              <a:buChar char="Ø"/>
            </a:pPr>
            <a:r>
              <a:rPr lang="en-US" sz="3200" dirty="0" smtClean="0">
                <a:latin typeface="Times New Roman" pitchFamily="18" charset="0"/>
                <a:cs typeface="Times New Roman" pitchFamily="18" charset="0"/>
              </a:rPr>
              <a:t>The Faculty of Natural and Social Sciences 	</a:t>
            </a:r>
            <a:endParaRPr lang="en-US" sz="3200" dirty="0">
              <a:latin typeface="Times New Roman" pitchFamily="18" charset="0"/>
              <a:cs typeface="Times New Roman" pitchFamily="18" charset="0"/>
            </a:endParaRPr>
          </a:p>
        </p:txBody>
      </p:sp>
      <p:sp>
        <p:nvSpPr>
          <p:cNvPr id="28679" name="TextBox 3"/>
          <p:cNvSpPr txBox="1">
            <a:spLocks noChangeArrowheads="1"/>
          </p:cNvSpPr>
          <p:nvPr/>
        </p:nvSpPr>
        <p:spPr bwMode="auto">
          <a:xfrm>
            <a:off x="1143000" y="0"/>
            <a:ext cx="7391400" cy="523875"/>
          </a:xfrm>
          <a:prstGeom prst="rect">
            <a:avLst/>
          </a:prstGeom>
          <a:noFill/>
          <a:ln w="9525">
            <a:noFill/>
            <a:miter lim="800000"/>
            <a:headEnd/>
            <a:tailEnd/>
          </a:ln>
        </p:spPr>
        <p:txBody>
          <a:bodyPr>
            <a:spAutoFit/>
          </a:bodyPr>
          <a:lstStyle/>
          <a:p>
            <a:pPr algn="ctr"/>
            <a:r>
              <a:rPr lang="en-US" sz="2800" b="1">
                <a:solidFill>
                  <a:srgbClr val="006600"/>
                </a:solidFill>
                <a:latin typeface="Times New Roman" pitchFamily="18" charset="0"/>
                <a:cs typeface="Times New Roman" pitchFamily="18" charset="0"/>
              </a:rPr>
              <a:t>FAN S. NOLI  UNIVERSITY OF KORÇA</a:t>
            </a:r>
          </a:p>
        </p:txBody>
      </p:sp>
      <p:pic>
        <p:nvPicPr>
          <p:cNvPr id="28680" name="Picture 23" descr="42-16473948_kas"/>
          <p:cNvPicPr>
            <a:picLocks noChangeAspect="1" noChangeArrowheads="1"/>
          </p:cNvPicPr>
          <p:nvPr/>
        </p:nvPicPr>
        <p:blipFill>
          <a:blip r:embed="rId5"/>
          <a:srcRect/>
          <a:stretch>
            <a:fillRect/>
          </a:stretch>
        </p:blipFill>
        <p:spPr bwMode="auto">
          <a:xfrm>
            <a:off x="7010400" y="3124200"/>
            <a:ext cx="1455738" cy="901700"/>
          </a:xfrm>
          <a:prstGeom prst="rect">
            <a:avLst/>
          </a:prstGeom>
          <a:noFill/>
          <a:ln w="38100">
            <a:solidFill>
              <a:schemeClr val="bg1"/>
            </a:solidFill>
            <a:miter lim="800000"/>
            <a:headEnd/>
            <a:tailEnd/>
          </a:ln>
        </p:spPr>
      </p:pic>
      <p:pic>
        <p:nvPicPr>
          <p:cNvPr id="28681" name="Picture 3" descr="cmv bean2"/>
          <p:cNvPicPr>
            <a:picLocks noChangeAspect="1" noChangeArrowheads="1"/>
          </p:cNvPicPr>
          <p:nvPr/>
        </p:nvPicPr>
        <p:blipFill>
          <a:blip r:embed="rId6"/>
          <a:srcRect/>
          <a:stretch>
            <a:fillRect/>
          </a:stretch>
        </p:blipFill>
        <p:spPr bwMode="auto">
          <a:xfrm>
            <a:off x="7620000" y="4038600"/>
            <a:ext cx="838200" cy="628650"/>
          </a:xfrm>
          <a:prstGeom prst="rect">
            <a:avLst/>
          </a:prstGeom>
          <a:noFill/>
          <a:ln w="9525">
            <a:noFill/>
            <a:miter lim="800000"/>
            <a:headEnd/>
            <a:tailEnd/>
          </a:ln>
        </p:spPr>
      </p:pic>
      <p:pic>
        <p:nvPicPr>
          <p:cNvPr id="28682" name="Picture 2" descr="F:\unkorce\picture\FEkon_clip_image002.jpg"/>
          <p:cNvPicPr>
            <a:picLocks noChangeAspect="1" noChangeArrowheads="1"/>
          </p:cNvPicPr>
          <p:nvPr/>
        </p:nvPicPr>
        <p:blipFill>
          <a:blip r:embed="rId7"/>
          <a:srcRect/>
          <a:stretch>
            <a:fillRect/>
          </a:stretch>
        </p:blipFill>
        <p:spPr bwMode="auto">
          <a:xfrm>
            <a:off x="7620000" y="4648200"/>
            <a:ext cx="869950" cy="990600"/>
          </a:xfrm>
          <a:prstGeom prst="rect">
            <a:avLst/>
          </a:prstGeom>
          <a:noFill/>
          <a:ln w="9525">
            <a:noFill/>
            <a:miter lim="800000"/>
            <a:headEnd/>
            <a:tailEnd/>
          </a:ln>
        </p:spPr>
      </p:pic>
      <p:pic>
        <p:nvPicPr>
          <p:cNvPr id="28683" name="Picture 5" descr="C:\My Documents\My Pictures\MICRO.gif"/>
          <p:cNvPicPr>
            <a:picLocks noChangeAspect="1" noChangeArrowheads="1"/>
          </p:cNvPicPr>
          <p:nvPr/>
        </p:nvPicPr>
        <p:blipFill>
          <a:blip r:embed="rId8"/>
          <a:srcRect l="9023" r="16541"/>
          <a:stretch>
            <a:fillRect/>
          </a:stretch>
        </p:blipFill>
        <p:spPr bwMode="auto">
          <a:xfrm>
            <a:off x="6858000" y="4038600"/>
            <a:ext cx="762000" cy="1409700"/>
          </a:xfrm>
          <a:prstGeom prst="rect">
            <a:avLst/>
          </a:prstGeom>
          <a:noFill/>
          <a:ln w="9525">
            <a:noFill/>
            <a:miter lim="800000"/>
            <a:headEnd/>
            <a:tailEnd/>
          </a:ln>
        </p:spPr>
      </p:pic>
    </p:spTree>
  </p:cSld>
  <p:clrMapOvr>
    <a:masterClrMapping/>
  </p:clrMapOvr>
  <p:transition spd="med">
    <p:wheel spokes="3"/>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Box 3"/>
          <p:cNvSpPr txBox="1">
            <a:spLocks noChangeArrowheads="1"/>
          </p:cNvSpPr>
          <p:nvPr/>
        </p:nvSpPr>
        <p:spPr bwMode="auto">
          <a:xfrm>
            <a:off x="1143000" y="0"/>
            <a:ext cx="7391400" cy="523875"/>
          </a:xfrm>
          <a:prstGeom prst="rect">
            <a:avLst/>
          </a:prstGeom>
          <a:noFill/>
          <a:ln w="9525">
            <a:noFill/>
            <a:miter lim="800000"/>
            <a:headEnd/>
            <a:tailEnd/>
          </a:ln>
        </p:spPr>
        <p:txBody>
          <a:bodyPr>
            <a:spAutoFit/>
          </a:bodyPr>
          <a:lstStyle/>
          <a:p>
            <a:pPr algn="ctr"/>
            <a:r>
              <a:rPr lang="en-US" sz="2800" b="1">
                <a:solidFill>
                  <a:srgbClr val="006600"/>
                </a:solidFill>
                <a:latin typeface="Times New Roman" pitchFamily="18" charset="0"/>
                <a:cs typeface="Times New Roman" pitchFamily="18" charset="0"/>
              </a:rPr>
              <a:t>FAN S. NOLI  UNIVERSITY OF KORÇA</a:t>
            </a:r>
          </a:p>
        </p:txBody>
      </p:sp>
      <p:pic>
        <p:nvPicPr>
          <p:cNvPr id="29699" name="Picture 10" descr="basileus2"/>
          <p:cNvPicPr>
            <a:picLocks noChangeAspect="1" noChangeArrowheads="1"/>
          </p:cNvPicPr>
          <p:nvPr/>
        </p:nvPicPr>
        <p:blipFill>
          <a:blip r:embed="rId2"/>
          <a:srcRect/>
          <a:stretch>
            <a:fillRect/>
          </a:stretch>
        </p:blipFill>
        <p:spPr bwMode="auto">
          <a:xfrm>
            <a:off x="0" y="6096000"/>
            <a:ext cx="9144000" cy="762000"/>
          </a:xfrm>
          <a:prstGeom prst="rect">
            <a:avLst/>
          </a:prstGeom>
          <a:noFill/>
          <a:ln w="9525">
            <a:noFill/>
            <a:miter lim="800000"/>
            <a:headEnd/>
            <a:tailEnd/>
          </a:ln>
        </p:spPr>
      </p:pic>
      <p:pic>
        <p:nvPicPr>
          <p:cNvPr id="29700" name="Picture 5"/>
          <p:cNvPicPr>
            <a:picLocks noChangeAspect="1" noChangeArrowheads="1"/>
          </p:cNvPicPr>
          <p:nvPr/>
        </p:nvPicPr>
        <p:blipFill>
          <a:blip r:embed="rId3"/>
          <a:srcRect r="1805" b="38889"/>
          <a:stretch>
            <a:fillRect/>
          </a:stretch>
        </p:blipFill>
        <p:spPr bwMode="auto">
          <a:xfrm>
            <a:off x="8534400" y="0"/>
            <a:ext cx="609600" cy="542925"/>
          </a:xfrm>
          <a:prstGeom prst="rect">
            <a:avLst/>
          </a:prstGeom>
          <a:noFill/>
          <a:ln w="9525">
            <a:noFill/>
            <a:miter lim="800000"/>
            <a:headEnd/>
            <a:tailEnd/>
          </a:ln>
        </p:spPr>
      </p:pic>
      <p:pic>
        <p:nvPicPr>
          <p:cNvPr id="29702" name="Picture 3" descr="C:\Documents and Settings\inTech Computers\My Documents\Ardi\logo_universiteti.png"/>
          <p:cNvPicPr>
            <a:picLocks noChangeAspect="1" noChangeArrowheads="1"/>
          </p:cNvPicPr>
          <p:nvPr/>
        </p:nvPicPr>
        <p:blipFill>
          <a:blip r:embed="rId4"/>
          <a:srcRect/>
          <a:stretch>
            <a:fillRect/>
          </a:stretch>
        </p:blipFill>
        <p:spPr bwMode="auto">
          <a:xfrm>
            <a:off x="0" y="0"/>
            <a:ext cx="1152525" cy="695325"/>
          </a:xfrm>
          <a:prstGeom prst="rect">
            <a:avLst/>
          </a:prstGeom>
          <a:noFill/>
          <a:ln w="9525">
            <a:noFill/>
            <a:miter lim="800000"/>
            <a:headEnd/>
            <a:tailEnd/>
          </a:ln>
        </p:spPr>
      </p:pic>
      <p:sp>
        <p:nvSpPr>
          <p:cNvPr id="29703" name="TextBox 3"/>
          <p:cNvSpPr txBox="1">
            <a:spLocks noChangeArrowheads="1"/>
          </p:cNvSpPr>
          <p:nvPr/>
        </p:nvSpPr>
        <p:spPr bwMode="auto">
          <a:xfrm>
            <a:off x="228600" y="1219200"/>
            <a:ext cx="8610600" cy="954088"/>
          </a:xfrm>
          <a:prstGeom prst="rect">
            <a:avLst/>
          </a:prstGeom>
          <a:noFill/>
          <a:ln w="9525">
            <a:noFill/>
            <a:miter lim="800000"/>
            <a:headEnd/>
            <a:tailEnd/>
          </a:ln>
        </p:spPr>
        <p:txBody>
          <a:bodyPr>
            <a:spAutoFit/>
          </a:bodyPr>
          <a:lstStyle/>
          <a:p>
            <a:r>
              <a:rPr lang="en-US" sz="2800">
                <a:latin typeface="Times New Roman" pitchFamily="18" charset="0"/>
                <a:cs typeface="Times New Roman" pitchFamily="18" charset="0"/>
              </a:rPr>
              <a:t>Fan S. Noli University offers contemporary academic programs:</a:t>
            </a:r>
          </a:p>
        </p:txBody>
      </p:sp>
      <p:sp>
        <p:nvSpPr>
          <p:cNvPr id="29704" name="Text Box 10"/>
          <p:cNvSpPr txBox="1">
            <a:spLocks noChangeArrowheads="1"/>
          </p:cNvSpPr>
          <p:nvPr/>
        </p:nvSpPr>
        <p:spPr bwMode="auto">
          <a:xfrm>
            <a:off x="304800" y="2133600"/>
            <a:ext cx="8458200" cy="3970318"/>
          </a:xfrm>
          <a:prstGeom prst="rect">
            <a:avLst/>
          </a:prstGeom>
          <a:noFill/>
          <a:ln w="9525">
            <a:noFill/>
            <a:miter lim="800000"/>
            <a:headEnd/>
            <a:tailEnd/>
          </a:ln>
        </p:spPr>
        <p:txBody>
          <a:bodyPr>
            <a:spAutoFit/>
          </a:bodyPr>
          <a:lstStyle/>
          <a:p>
            <a:pPr>
              <a:buFont typeface="Wingdings" pitchFamily="2" charset="2"/>
              <a:buChar char="Ø"/>
            </a:pPr>
            <a:r>
              <a:rPr lang="en-US" sz="2800" b="1" dirty="0">
                <a:latin typeface="Times New Roman" pitchFamily="18" charset="0"/>
                <a:cs typeface="Times New Roman" pitchFamily="18" charset="0"/>
              </a:rPr>
              <a:t> </a:t>
            </a:r>
            <a:r>
              <a:rPr lang="en-US" sz="2800" dirty="0">
                <a:latin typeface="Times New Roman" pitchFamily="18" charset="0"/>
                <a:cs typeface="Times New Roman" pitchFamily="18" charset="0"/>
              </a:rPr>
              <a:t>Undergraduate studies, which provide students with respective professional knowledge for all degree directions</a:t>
            </a:r>
          </a:p>
          <a:p>
            <a:endParaRPr lang="en-US" sz="2800" dirty="0">
              <a:latin typeface="Times New Roman" pitchFamily="18" charset="0"/>
              <a:cs typeface="Times New Roman" pitchFamily="18" charset="0"/>
            </a:endParaRPr>
          </a:p>
          <a:p>
            <a:pPr>
              <a:buFont typeface="Wingdings" pitchFamily="2" charset="2"/>
              <a:buChar char="Ø"/>
            </a:pPr>
            <a:r>
              <a:rPr lang="en-US" sz="2800" dirty="0">
                <a:latin typeface="Times New Roman" pitchFamily="18" charset="0"/>
                <a:cs typeface="Times New Roman" pitchFamily="18" charset="0"/>
              </a:rPr>
              <a:t>Post graduate education, which offers a deeper professional knowledge through advanced programs</a:t>
            </a:r>
          </a:p>
          <a:p>
            <a:endParaRPr lang="en-US" sz="2800" dirty="0">
              <a:latin typeface="Times New Roman" pitchFamily="18" charset="0"/>
              <a:cs typeface="Times New Roman" pitchFamily="18" charset="0"/>
            </a:endParaRPr>
          </a:p>
          <a:p>
            <a:r>
              <a:rPr lang="en-US" sz="2800" dirty="0" smtClean="0">
                <a:latin typeface="Times New Roman" pitchFamily="18" charset="0"/>
                <a:cs typeface="Times New Roman" pitchFamily="18" charset="0"/>
              </a:rPr>
              <a:t> </a:t>
            </a:r>
            <a:endParaRPr lang="en-US" sz="2800" dirty="0">
              <a:latin typeface="Times New Roman" pitchFamily="18" charset="0"/>
              <a:cs typeface="Times New Roman" pitchFamily="18" charset="0"/>
            </a:endParaRPr>
          </a:p>
          <a:p>
            <a:endParaRPr lang="en-US" sz="2800" dirty="0"/>
          </a:p>
        </p:txBody>
      </p:sp>
    </p:spTree>
  </p:cSld>
  <p:clrMapOvr>
    <a:masterClrMapping/>
  </p:clrMapOvr>
  <p:transition spd="med">
    <p:wheel spokes="3"/>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10"/>
          <p:cNvSpPr txBox="1">
            <a:spLocks noChangeArrowheads="1"/>
          </p:cNvSpPr>
          <p:nvPr/>
        </p:nvSpPr>
        <p:spPr bwMode="auto">
          <a:xfrm>
            <a:off x="152400" y="1752600"/>
            <a:ext cx="8839200" cy="4216400"/>
          </a:xfrm>
          <a:prstGeom prst="rect">
            <a:avLst/>
          </a:prstGeom>
          <a:noFill/>
          <a:ln w="9525">
            <a:noFill/>
            <a:miter lim="800000"/>
            <a:headEnd/>
            <a:tailEnd/>
          </a:ln>
        </p:spPr>
        <p:txBody>
          <a:bodyPr>
            <a:spAutoFit/>
          </a:bodyPr>
          <a:lstStyle/>
          <a:p>
            <a:pPr eaLnBrk="0" hangingPunct="0"/>
            <a:r>
              <a:rPr lang="en-US" sz="2400" b="1">
                <a:latin typeface="Times New Roman" pitchFamily="18" charset="0"/>
                <a:cs typeface="Times New Roman" pitchFamily="18" charset="0"/>
              </a:rPr>
              <a:t>The study package is created in compliance with the Law on Higher Education </a:t>
            </a:r>
          </a:p>
          <a:p>
            <a:pPr eaLnBrk="0" hangingPunct="0"/>
            <a:r>
              <a:rPr lang="en-US" sz="2400">
                <a:latin typeface="Times New Roman" pitchFamily="18" charset="0"/>
                <a:cs typeface="Times New Roman" pitchFamily="18" charset="0"/>
              </a:rPr>
              <a:t>(which is currently being improved),  No.9741,   Date 21.05.2007</a:t>
            </a:r>
          </a:p>
          <a:p>
            <a:pPr eaLnBrk="0" hangingPunct="0"/>
            <a:endParaRPr lang="en-US" sz="2400">
              <a:latin typeface="Times New Roman" pitchFamily="18" charset="0"/>
              <a:cs typeface="Times New Roman" pitchFamily="18" charset="0"/>
            </a:endParaRPr>
          </a:p>
          <a:p>
            <a:pPr eaLnBrk="0" hangingPunct="0"/>
            <a:r>
              <a:rPr lang="en-US" sz="2400">
                <a:latin typeface="Times New Roman" pitchFamily="18" charset="0"/>
                <a:cs typeface="Times New Roman" pitchFamily="18" charset="0"/>
              </a:rPr>
              <a:t>			                    </a:t>
            </a:r>
            <a:r>
              <a:rPr lang="en-US" sz="2400" b="1">
                <a:latin typeface="Times New Roman" pitchFamily="18" charset="0"/>
                <a:cs typeface="Times New Roman" pitchFamily="18" charset="0"/>
              </a:rPr>
              <a:t>Years </a:t>
            </a:r>
            <a:r>
              <a:rPr lang="en-US" sz="2400">
                <a:latin typeface="Times New Roman" pitchFamily="18" charset="0"/>
                <a:cs typeface="Times New Roman" pitchFamily="18" charset="0"/>
              </a:rPr>
              <a:t>	</a:t>
            </a:r>
          </a:p>
          <a:p>
            <a:pPr eaLnBrk="0" hangingPunct="0"/>
            <a:r>
              <a:rPr lang="en-US" sz="2400">
                <a:latin typeface="Times New Roman" pitchFamily="18" charset="0"/>
                <a:cs typeface="Times New Roman" pitchFamily="18" charset="0"/>
              </a:rPr>
              <a:t>FLD  ____  First Level Degree             3</a:t>
            </a:r>
          </a:p>
          <a:p>
            <a:pPr eaLnBrk="0" hangingPunct="0"/>
            <a:r>
              <a:rPr lang="en-US" sz="2400">
                <a:latin typeface="Times New Roman" pitchFamily="18" charset="0"/>
                <a:cs typeface="Times New Roman" pitchFamily="18" charset="0"/>
              </a:rPr>
              <a:t>SLD  ____  Second Level Degree         2</a:t>
            </a:r>
          </a:p>
          <a:p>
            <a:pPr eaLnBrk="0" hangingPunct="0"/>
            <a:r>
              <a:rPr lang="en-US" sz="2400">
                <a:latin typeface="Times New Roman" pitchFamily="18" charset="0"/>
                <a:cs typeface="Times New Roman" pitchFamily="18" charset="0"/>
              </a:rPr>
              <a:t>FLM  ____  First Level Master             1 </a:t>
            </a:r>
          </a:p>
          <a:p>
            <a:pPr eaLnBrk="0" hangingPunct="0"/>
            <a:r>
              <a:rPr lang="en-US" sz="2400">
                <a:latin typeface="Times New Roman" pitchFamily="18" charset="0"/>
                <a:cs typeface="Times New Roman" pitchFamily="18" charset="0"/>
              </a:rPr>
              <a:t>SLM  ____  Second Level Master         2 </a:t>
            </a:r>
          </a:p>
          <a:p>
            <a:pPr eaLnBrk="0" hangingPunct="0"/>
            <a:r>
              <a:rPr lang="en-US" sz="2400">
                <a:latin typeface="Times New Roman" pitchFamily="18" charset="0"/>
                <a:cs typeface="Times New Roman" pitchFamily="18" charset="0"/>
              </a:rPr>
              <a:t>PhD  ____                                              3 </a:t>
            </a:r>
            <a:endParaRPr lang="en-US" sz="2800"/>
          </a:p>
          <a:p>
            <a:pPr>
              <a:buFont typeface="Wingdings" pitchFamily="2" charset="2"/>
              <a:buChar char="Ø"/>
            </a:pPr>
            <a:endParaRPr lang="en-US" sz="2800">
              <a:latin typeface="Comic Sans MS" pitchFamily="66" charset="0"/>
            </a:endParaRPr>
          </a:p>
        </p:txBody>
      </p:sp>
      <p:sp>
        <p:nvSpPr>
          <p:cNvPr id="30723" name="TextBox 3"/>
          <p:cNvSpPr txBox="1">
            <a:spLocks noChangeArrowheads="1"/>
          </p:cNvSpPr>
          <p:nvPr/>
        </p:nvSpPr>
        <p:spPr bwMode="auto">
          <a:xfrm>
            <a:off x="838200" y="990600"/>
            <a:ext cx="7391400" cy="584200"/>
          </a:xfrm>
          <a:prstGeom prst="rect">
            <a:avLst/>
          </a:prstGeom>
          <a:noFill/>
          <a:ln w="9525">
            <a:noFill/>
            <a:miter lim="800000"/>
            <a:headEnd/>
            <a:tailEnd/>
          </a:ln>
        </p:spPr>
        <p:txBody>
          <a:bodyPr>
            <a:spAutoFit/>
          </a:bodyPr>
          <a:lstStyle/>
          <a:p>
            <a:pPr algn="ctr"/>
            <a:r>
              <a:rPr lang="en-US" sz="3200" b="1">
                <a:solidFill>
                  <a:srgbClr val="006600"/>
                </a:solidFill>
                <a:latin typeface="Times New Roman" pitchFamily="18" charset="0"/>
                <a:cs typeface="Times New Roman" pitchFamily="18" charset="0"/>
              </a:rPr>
              <a:t>Didactic organization of the university</a:t>
            </a:r>
          </a:p>
        </p:txBody>
      </p:sp>
      <p:pic>
        <p:nvPicPr>
          <p:cNvPr id="30724" name="Picture 10" descr="basileus2"/>
          <p:cNvPicPr>
            <a:picLocks noChangeAspect="1" noChangeArrowheads="1"/>
          </p:cNvPicPr>
          <p:nvPr/>
        </p:nvPicPr>
        <p:blipFill>
          <a:blip r:embed="rId2"/>
          <a:srcRect/>
          <a:stretch>
            <a:fillRect/>
          </a:stretch>
        </p:blipFill>
        <p:spPr bwMode="auto">
          <a:xfrm>
            <a:off x="0" y="6096000"/>
            <a:ext cx="9144000" cy="762000"/>
          </a:xfrm>
          <a:prstGeom prst="rect">
            <a:avLst/>
          </a:prstGeom>
          <a:noFill/>
          <a:ln w="9525">
            <a:noFill/>
            <a:miter lim="800000"/>
            <a:headEnd/>
            <a:tailEnd/>
          </a:ln>
        </p:spPr>
      </p:pic>
      <p:pic>
        <p:nvPicPr>
          <p:cNvPr id="30725" name="Picture 5"/>
          <p:cNvPicPr>
            <a:picLocks noChangeAspect="1" noChangeArrowheads="1"/>
          </p:cNvPicPr>
          <p:nvPr/>
        </p:nvPicPr>
        <p:blipFill>
          <a:blip r:embed="rId3"/>
          <a:srcRect r="1805" b="38889"/>
          <a:stretch>
            <a:fillRect/>
          </a:stretch>
        </p:blipFill>
        <p:spPr bwMode="auto">
          <a:xfrm>
            <a:off x="8534400" y="0"/>
            <a:ext cx="609600" cy="542925"/>
          </a:xfrm>
          <a:prstGeom prst="rect">
            <a:avLst/>
          </a:prstGeom>
          <a:noFill/>
          <a:ln w="9525">
            <a:noFill/>
            <a:miter lim="800000"/>
            <a:headEnd/>
            <a:tailEnd/>
          </a:ln>
        </p:spPr>
      </p:pic>
      <p:pic>
        <p:nvPicPr>
          <p:cNvPr id="30727" name="Picture 3" descr="C:\Documents and Settings\inTech Computers\My Documents\Ardi\logo_universiteti.png"/>
          <p:cNvPicPr>
            <a:picLocks noChangeAspect="1" noChangeArrowheads="1"/>
          </p:cNvPicPr>
          <p:nvPr/>
        </p:nvPicPr>
        <p:blipFill>
          <a:blip r:embed="rId4"/>
          <a:srcRect/>
          <a:stretch>
            <a:fillRect/>
          </a:stretch>
        </p:blipFill>
        <p:spPr bwMode="auto">
          <a:xfrm>
            <a:off x="0" y="0"/>
            <a:ext cx="1152525" cy="695325"/>
          </a:xfrm>
          <a:prstGeom prst="rect">
            <a:avLst/>
          </a:prstGeom>
          <a:noFill/>
          <a:ln w="9525">
            <a:noFill/>
            <a:miter lim="800000"/>
            <a:headEnd/>
            <a:tailEnd/>
          </a:ln>
        </p:spPr>
      </p:pic>
      <p:sp>
        <p:nvSpPr>
          <p:cNvPr id="30728" name="TextBox 3"/>
          <p:cNvSpPr txBox="1">
            <a:spLocks noChangeArrowheads="1"/>
          </p:cNvSpPr>
          <p:nvPr/>
        </p:nvSpPr>
        <p:spPr bwMode="auto">
          <a:xfrm>
            <a:off x="1143000" y="0"/>
            <a:ext cx="7391400" cy="523875"/>
          </a:xfrm>
          <a:prstGeom prst="rect">
            <a:avLst/>
          </a:prstGeom>
          <a:noFill/>
          <a:ln w="9525">
            <a:noFill/>
            <a:miter lim="800000"/>
            <a:headEnd/>
            <a:tailEnd/>
          </a:ln>
        </p:spPr>
        <p:txBody>
          <a:bodyPr>
            <a:spAutoFit/>
          </a:bodyPr>
          <a:lstStyle/>
          <a:p>
            <a:pPr algn="ctr"/>
            <a:r>
              <a:rPr lang="en-US" sz="2800" b="1">
                <a:solidFill>
                  <a:srgbClr val="006600"/>
                </a:solidFill>
                <a:latin typeface="Times New Roman" pitchFamily="18" charset="0"/>
                <a:cs typeface="Times New Roman" pitchFamily="18" charset="0"/>
              </a:rPr>
              <a:t>FAN S. NOLI  UNIVERSITY OF KORÇA</a:t>
            </a:r>
          </a:p>
        </p:txBody>
      </p:sp>
    </p:spTree>
  </p:cSld>
  <p:clrMapOvr>
    <a:masterClrMapping/>
  </p:clrMapOvr>
  <p:transition spd="med">
    <p:wheel spokes="3"/>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3"/>
          <p:cNvSpPr txBox="1">
            <a:spLocks noChangeArrowheads="1"/>
          </p:cNvSpPr>
          <p:nvPr/>
        </p:nvSpPr>
        <p:spPr bwMode="auto">
          <a:xfrm>
            <a:off x="1066800" y="152400"/>
            <a:ext cx="7391400" cy="523875"/>
          </a:xfrm>
          <a:prstGeom prst="rect">
            <a:avLst/>
          </a:prstGeom>
          <a:noFill/>
          <a:ln w="9525">
            <a:noFill/>
            <a:miter lim="800000"/>
            <a:headEnd/>
            <a:tailEnd/>
          </a:ln>
        </p:spPr>
        <p:txBody>
          <a:bodyPr>
            <a:spAutoFit/>
          </a:bodyPr>
          <a:lstStyle/>
          <a:p>
            <a:pPr algn="ctr"/>
            <a:r>
              <a:rPr lang="en-US" sz="2800" b="1">
                <a:solidFill>
                  <a:srgbClr val="006600"/>
                </a:solidFill>
                <a:latin typeface="Times New Roman" pitchFamily="18" charset="0"/>
                <a:cs typeface="Times New Roman" pitchFamily="18" charset="0"/>
              </a:rPr>
              <a:t>FAN S. NOLI  UNIVERSITY OF KORÇA</a:t>
            </a:r>
          </a:p>
        </p:txBody>
      </p:sp>
      <p:pic>
        <p:nvPicPr>
          <p:cNvPr id="31747" name="Picture 10" descr="basileus2"/>
          <p:cNvPicPr>
            <a:picLocks noChangeAspect="1" noChangeArrowheads="1"/>
          </p:cNvPicPr>
          <p:nvPr/>
        </p:nvPicPr>
        <p:blipFill>
          <a:blip r:embed="rId2"/>
          <a:srcRect/>
          <a:stretch>
            <a:fillRect/>
          </a:stretch>
        </p:blipFill>
        <p:spPr bwMode="auto">
          <a:xfrm>
            <a:off x="0" y="6096000"/>
            <a:ext cx="9144000" cy="762000"/>
          </a:xfrm>
          <a:prstGeom prst="rect">
            <a:avLst/>
          </a:prstGeom>
          <a:noFill/>
          <a:ln w="9525">
            <a:noFill/>
            <a:miter lim="800000"/>
            <a:headEnd/>
            <a:tailEnd/>
          </a:ln>
        </p:spPr>
      </p:pic>
      <p:pic>
        <p:nvPicPr>
          <p:cNvPr id="31748" name="Picture 5"/>
          <p:cNvPicPr>
            <a:picLocks noChangeAspect="1" noChangeArrowheads="1"/>
          </p:cNvPicPr>
          <p:nvPr/>
        </p:nvPicPr>
        <p:blipFill>
          <a:blip r:embed="rId3"/>
          <a:srcRect r="1805" b="38889"/>
          <a:stretch>
            <a:fillRect/>
          </a:stretch>
        </p:blipFill>
        <p:spPr bwMode="auto">
          <a:xfrm>
            <a:off x="8534400" y="0"/>
            <a:ext cx="609600" cy="542925"/>
          </a:xfrm>
          <a:prstGeom prst="rect">
            <a:avLst/>
          </a:prstGeom>
          <a:noFill/>
          <a:ln w="9525">
            <a:noFill/>
            <a:miter lim="800000"/>
            <a:headEnd/>
            <a:tailEnd/>
          </a:ln>
        </p:spPr>
      </p:pic>
      <p:pic>
        <p:nvPicPr>
          <p:cNvPr id="31750" name="Picture 3" descr="C:\Documents and Settings\inTech Computers\My Documents\Ardi\logo_universiteti.png"/>
          <p:cNvPicPr>
            <a:picLocks noChangeAspect="1" noChangeArrowheads="1"/>
          </p:cNvPicPr>
          <p:nvPr/>
        </p:nvPicPr>
        <p:blipFill>
          <a:blip r:embed="rId4"/>
          <a:srcRect/>
          <a:stretch>
            <a:fillRect/>
          </a:stretch>
        </p:blipFill>
        <p:spPr bwMode="auto">
          <a:xfrm>
            <a:off x="0" y="0"/>
            <a:ext cx="1152525" cy="695325"/>
          </a:xfrm>
          <a:prstGeom prst="rect">
            <a:avLst/>
          </a:prstGeom>
          <a:noFill/>
          <a:ln w="9525">
            <a:noFill/>
            <a:miter lim="800000"/>
            <a:headEnd/>
            <a:tailEnd/>
          </a:ln>
        </p:spPr>
      </p:pic>
      <p:sp>
        <p:nvSpPr>
          <p:cNvPr id="31751" name="Text Box 10"/>
          <p:cNvSpPr txBox="1">
            <a:spLocks noChangeArrowheads="1"/>
          </p:cNvSpPr>
          <p:nvPr/>
        </p:nvSpPr>
        <p:spPr bwMode="auto">
          <a:xfrm>
            <a:off x="304800" y="3505200"/>
            <a:ext cx="8153400" cy="2308225"/>
          </a:xfrm>
          <a:prstGeom prst="rect">
            <a:avLst/>
          </a:prstGeom>
          <a:noFill/>
          <a:ln w="9525">
            <a:noFill/>
            <a:miter lim="800000"/>
            <a:headEnd/>
            <a:tailEnd/>
          </a:ln>
        </p:spPr>
        <p:txBody>
          <a:bodyPr>
            <a:spAutoFit/>
          </a:bodyPr>
          <a:lstStyle/>
          <a:p>
            <a:pPr algn="just"/>
            <a:endParaRPr lang="en-US" sz="2400">
              <a:latin typeface="Times New Roman" pitchFamily="18" charset="0"/>
              <a:cs typeface="Times New Roman" pitchFamily="18" charset="0"/>
            </a:endParaRPr>
          </a:p>
          <a:p>
            <a:pPr algn="just">
              <a:buFont typeface="Wingdings" pitchFamily="2" charset="2"/>
              <a:buChar char="Ø"/>
            </a:pPr>
            <a:r>
              <a:rPr lang="en-US" sz="2400">
                <a:latin typeface="Times New Roman" pitchFamily="18" charset="0"/>
                <a:cs typeface="Times New Roman" pitchFamily="18" charset="0"/>
              </a:rPr>
              <a:t>The curricula and teaching programs are in compliance with the Bologna Declaration</a:t>
            </a:r>
          </a:p>
          <a:p>
            <a:pPr algn="just">
              <a:buFont typeface="Wingdings" pitchFamily="2" charset="2"/>
              <a:buNone/>
            </a:pPr>
            <a:endParaRPr lang="en-US" sz="2400">
              <a:latin typeface="Times New Roman" pitchFamily="18" charset="0"/>
              <a:cs typeface="Times New Roman" pitchFamily="18" charset="0"/>
            </a:endParaRPr>
          </a:p>
          <a:p>
            <a:pPr algn="just">
              <a:buFont typeface="Wingdings" pitchFamily="2" charset="2"/>
              <a:buChar char="Ø"/>
            </a:pPr>
            <a:r>
              <a:rPr lang="en-US" sz="2400">
                <a:latin typeface="Times New Roman" pitchFamily="18" charset="0"/>
                <a:cs typeface="Times New Roman" pitchFamily="18" charset="0"/>
              </a:rPr>
              <a:t>It’s purpose is to improve the education and scientific research, and to approach the European institutional standards.</a:t>
            </a:r>
          </a:p>
        </p:txBody>
      </p:sp>
      <p:pic>
        <p:nvPicPr>
          <p:cNvPr id="31752" name="Picture 3" descr="F:\unkorce\foto_aktivitete\Konf_Basileus5.JPG"/>
          <p:cNvPicPr>
            <a:picLocks noChangeAspect="1" noChangeArrowheads="1"/>
          </p:cNvPicPr>
          <p:nvPr/>
        </p:nvPicPr>
        <p:blipFill>
          <a:blip r:embed="rId5"/>
          <a:srcRect/>
          <a:stretch>
            <a:fillRect/>
          </a:stretch>
        </p:blipFill>
        <p:spPr bwMode="auto">
          <a:xfrm>
            <a:off x="609600" y="1600200"/>
            <a:ext cx="3119438" cy="1752600"/>
          </a:xfrm>
          <a:prstGeom prst="rect">
            <a:avLst/>
          </a:prstGeom>
          <a:noFill/>
          <a:ln w="9525">
            <a:noFill/>
            <a:miter lim="800000"/>
            <a:headEnd/>
            <a:tailEnd/>
          </a:ln>
        </p:spPr>
      </p:pic>
      <p:pic>
        <p:nvPicPr>
          <p:cNvPr id="31753" name="Picture 4" descr="F:\unkorce\foto_aktivitete\Konf_Basileus2.JPG"/>
          <p:cNvPicPr>
            <a:picLocks noChangeAspect="1" noChangeArrowheads="1"/>
          </p:cNvPicPr>
          <p:nvPr/>
        </p:nvPicPr>
        <p:blipFill>
          <a:blip r:embed="rId6"/>
          <a:srcRect/>
          <a:stretch>
            <a:fillRect/>
          </a:stretch>
        </p:blipFill>
        <p:spPr bwMode="auto">
          <a:xfrm>
            <a:off x="4495800" y="1371600"/>
            <a:ext cx="4070350" cy="2286000"/>
          </a:xfrm>
          <a:prstGeom prst="rect">
            <a:avLst/>
          </a:prstGeom>
          <a:noFill/>
          <a:ln w="9525">
            <a:noFill/>
            <a:miter lim="800000"/>
            <a:headEnd/>
            <a:tailEnd/>
          </a:ln>
        </p:spPr>
      </p:pic>
    </p:spTree>
  </p:cSld>
  <p:clrMapOvr>
    <a:masterClrMapping/>
  </p:clrMapOvr>
  <p:transition spd="med">
    <p:wheel spokes="3"/>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Box 3"/>
          <p:cNvSpPr txBox="1">
            <a:spLocks noChangeArrowheads="1"/>
          </p:cNvSpPr>
          <p:nvPr/>
        </p:nvSpPr>
        <p:spPr bwMode="auto">
          <a:xfrm>
            <a:off x="1066800" y="152400"/>
            <a:ext cx="7391400" cy="523875"/>
          </a:xfrm>
          <a:prstGeom prst="rect">
            <a:avLst/>
          </a:prstGeom>
          <a:noFill/>
          <a:ln w="9525">
            <a:noFill/>
            <a:miter lim="800000"/>
            <a:headEnd/>
            <a:tailEnd/>
          </a:ln>
        </p:spPr>
        <p:txBody>
          <a:bodyPr>
            <a:spAutoFit/>
          </a:bodyPr>
          <a:lstStyle/>
          <a:p>
            <a:pPr algn="ctr"/>
            <a:r>
              <a:rPr lang="en-US" sz="2800" b="1">
                <a:solidFill>
                  <a:srgbClr val="006600"/>
                </a:solidFill>
                <a:latin typeface="Times New Roman" pitchFamily="18" charset="0"/>
                <a:cs typeface="Times New Roman" pitchFamily="18" charset="0"/>
              </a:rPr>
              <a:t>FAN S. NOLI  UNIVERSITY OF KORÇA</a:t>
            </a:r>
          </a:p>
        </p:txBody>
      </p:sp>
      <p:pic>
        <p:nvPicPr>
          <p:cNvPr id="37891" name="Picture 10" descr="basileus2"/>
          <p:cNvPicPr>
            <a:picLocks noChangeAspect="1" noChangeArrowheads="1"/>
          </p:cNvPicPr>
          <p:nvPr/>
        </p:nvPicPr>
        <p:blipFill>
          <a:blip r:embed="rId2"/>
          <a:srcRect/>
          <a:stretch>
            <a:fillRect/>
          </a:stretch>
        </p:blipFill>
        <p:spPr bwMode="auto">
          <a:xfrm>
            <a:off x="0" y="6096000"/>
            <a:ext cx="9144000" cy="762000"/>
          </a:xfrm>
          <a:prstGeom prst="rect">
            <a:avLst/>
          </a:prstGeom>
          <a:noFill/>
          <a:ln w="9525">
            <a:noFill/>
            <a:miter lim="800000"/>
            <a:headEnd/>
            <a:tailEnd/>
          </a:ln>
        </p:spPr>
      </p:pic>
      <p:pic>
        <p:nvPicPr>
          <p:cNvPr id="37892" name="Picture 5"/>
          <p:cNvPicPr>
            <a:picLocks noChangeAspect="1" noChangeArrowheads="1"/>
          </p:cNvPicPr>
          <p:nvPr/>
        </p:nvPicPr>
        <p:blipFill>
          <a:blip r:embed="rId3"/>
          <a:srcRect r="1805" b="38889"/>
          <a:stretch>
            <a:fillRect/>
          </a:stretch>
        </p:blipFill>
        <p:spPr bwMode="auto">
          <a:xfrm>
            <a:off x="8534400" y="0"/>
            <a:ext cx="609600" cy="542925"/>
          </a:xfrm>
          <a:prstGeom prst="rect">
            <a:avLst/>
          </a:prstGeom>
          <a:noFill/>
          <a:ln w="9525">
            <a:noFill/>
            <a:miter lim="800000"/>
            <a:headEnd/>
            <a:tailEnd/>
          </a:ln>
        </p:spPr>
      </p:pic>
      <p:pic>
        <p:nvPicPr>
          <p:cNvPr id="37894" name="Picture 3" descr="C:\Documents and Settings\inTech Computers\My Documents\Ardi\logo_universiteti.png"/>
          <p:cNvPicPr>
            <a:picLocks noChangeAspect="1" noChangeArrowheads="1"/>
          </p:cNvPicPr>
          <p:nvPr/>
        </p:nvPicPr>
        <p:blipFill>
          <a:blip r:embed="rId4"/>
          <a:srcRect/>
          <a:stretch>
            <a:fillRect/>
          </a:stretch>
        </p:blipFill>
        <p:spPr bwMode="auto">
          <a:xfrm>
            <a:off x="0" y="0"/>
            <a:ext cx="1152525" cy="695325"/>
          </a:xfrm>
          <a:prstGeom prst="rect">
            <a:avLst/>
          </a:prstGeom>
          <a:noFill/>
          <a:ln w="9525">
            <a:noFill/>
            <a:miter lim="800000"/>
            <a:headEnd/>
            <a:tailEnd/>
          </a:ln>
        </p:spPr>
      </p:pic>
      <p:sp>
        <p:nvSpPr>
          <p:cNvPr id="37895" name="TextBox 3"/>
          <p:cNvSpPr txBox="1">
            <a:spLocks noChangeArrowheads="1"/>
          </p:cNvSpPr>
          <p:nvPr/>
        </p:nvSpPr>
        <p:spPr bwMode="auto">
          <a:xfrm>
            <a:off x="2057400" y="1066800"/>
            <a:ext cx="5867400" cy="523875"/>
          </a:xfrm>
          <a:prstGeom prst="rect">
            <a:avLst/>
          </a:prstGeom>
          <a:noFill/>
          <a:ln w="9525">
            <a:noFill/>
            <a:miter lim="800000"/>
            <a:headEnd/>
            <a:tailEnd/>
          </a:ln>
        </p:spPr>
        <p:txBody>
          <a:bodyPr>
            <a:spAutoFit/>
          </a:bodyPr>
          <a:lstStyle/>
          <a:p>
            <a:pPr algn="ctr"/>
            <a:r>
              <a:rPr lang="en-US" sz="2800">
                <a:solidFill>
                  <a:srgbClr val="006600"/>
                </a:solidFill>
                <a:latin typeface="Times New Roman" pitchFamily="18" charset="0"/>
                <a:cs typeface="Times New Roman" pitchFamily="18" charset="0"/>
              </a:rPr>
              <a:t>BRANCH OF NURSING</a:t>
            </a:r>
          </a:p>
        </p:txBody>
      </p:sp>
      <p:sp>
        <p:nvSpPr>
          <p:cNvPr id="37896" name="Rectangle 8"/>
          <p:cNvSpPr>
            <a:spLocks noChangeArrowheads="1"/>
          </p:cNvSpPr>
          <p:nvPr/>
        </p:nvSpPr>
        <p:spPr bwMode="auto">
          <a:xfrm>
            <a:off x="228600" y="1828800"/>
            <a:ext cx="8534400" cy="3786188"/>
          </a:xfrm>
          <a:prstGeom prst="rect">
            <a:avLst/>
          </a:prstGeom>
          <a:noFill/>
          <a:ln w="9525">
            <a:noFill/>
            <a:miter lim="800000"/>
            <a:headEnd/>
            <a:tailEnd/>
          </a:ln>
        </p:spPr>
        <p:txBody>
          <a:bodyPr>
            <a:spAutoFit/>
          </a:bodyPr>
          <a:lstStyle/>
          <a:p>
            <a:pPr>
              <a:lnSpc>
                <a:spcPct val="80000"/>
              </a:lnSpc>
              <a:buFont typeface="Wingdings 2" pitchFamily="18" charset="2"/>
              <a:buNone/>
            </a:pPr>
            <a:r>
              <a:rPr lang="en-US" sz="2000">
                <a:latin typeface="Times New Roman" pitchFamily="18" charset="0"/>
                <a:cs typeface="Times New Roman" pitchFamily="18" charset="0"/>
              </a:rPr>
              <a:t>The Programs of Study for Nursing and Midwife are founded upon objectives which aim at providing general nurse practitioners and midwives with the necessary theory and practice to enable them to work in the primary health hospital service. </a:t>
            </a:r>
          </a:p>
          <a:p>
            <a:pPr>
              <a:lnSpc>
                <a:spcPct val="80000"/>
              </a:lnSpc>
              <a:buFont typeface="Wingdings 2" pitchFamily="18" charset="2"/>
              <a:buNone/>
            </a:pPr>
            <a:r>
              <a:rPr lang="en-US" sz="2000">
                <a:latin typeface="Times New Roman" pitchFamily="18" charset="0"/>
                <a:cs typeface="Times New Roman" pitchFamily="18" charset="0"/>
              </a:rPr>
              <a:t>By the completion of these programs, the Nursery Department of " Fan S. Noli " Korça University issues: </a:t>
            </a:r>
          </a:p>
          <a:p>
            <a:pPr>
              <a:lnSpc>
                <a:spcPct val="80000"/>
              </a:lnSpc>
              <a:buFont typeface="Wingdings 2" pitchFamily="18" charset="2"/>
              <a:buNone/>
            </a:pPr>
            <a:r>
              <a:rPr lang="en-US" sz="2000">
                <a:latin typeface="Times New Roman" pitchFamily="18" charset="0"/>
                <a:cs typeface="Times New Roman" pitchFamily="18" charset="0"/>
              </a:rPr>
              <a:t> </a:t>
            </a:r>
          </a:p>
          <a:p>
            <a:pPr>
              <a:lnSpc>
                <a:spcPct val="80000"/>
              </a:lnSpc>
            </a:pPr>
            <a:r>
              <a:rPr lang="en-US" sz="2000" b="1">
                <a:latin typeface="Times New Roman" pitchFamily="18" charset="0"/>
                <a:cs typeface="Times New Roman" pitchFamily="18" charset="0"/>
              </a:rPr>
              <a:t>Diploma of First Level in General Practitioner Nurse or Midwife</a:t>
            </a:r>
            <a:r>
              <a:rPr lang="en-US" sz="2000">
                <a:latin typeface="Times New Roman" pitchFamily="18" charset="0"/>
                <a:cs typeface="Times New Roman" pitchFamily="18" charset="0"/>
              </a:rPr>
              <a:t> </a:t>
            </a:r>
          </a:p>
          <a:p>
            <a:pPr>
              <a:lnSpc>
                <a:spcPct val="80000"/>
              </a:lnSpc>
            </a:pPr>
            <a:endParaRPr lang="en-US" sz="2000">
              <a:latin typeface="Times New Roman" pitchFamily="18" charset="0"/>
              <a:cs typeface="Times New Roman" pitchFamily="18" charset="0"/>
            </a:endParaRPr>
          </a:p>
          <a:p>
            <a:pPr>
              <a:lnSpc>
                <a:spcPct val="80000"/>
              </a:lnSpc>
              <a:buFont typeface="Wingdings 2" pitchFamily="18" charset="2"/>
              <a:buNone/>
            </a:pPr>
            <a:r>
              <a:rPr lang="en-US" sz="2000">
                <a:latin typeface="Times New Roman" pitchFamily="18" charset="0"/>
                <a:cs typeface="Times New Roman" pitchFamily="18" charset="0"/>
              </a:rPr>
              <a:t>The full study program of the three-year course in General Practitioner Nurse or Midwife is composed of 22 subjects. The full curricula consists of 60-minutes’ classes and practice classes in hospital institutions. An academic year has a total of 60 credits, one credit being equal to 10-12.5 active lesson classes in the classroom + 25 classes of independent learning at home. An academic year is divided into two semesters which are organized in integrated modules. </a:t>
            </a:r>
          </a:p>
        </p:txBody>
      </p:sp>
      <p:pic>
        <p:nvPicPr>
          <p:cNvPr id="37897" name="Picture 7" descr="PPV Training Photos 089"/>
          <p:cNvPicPr>
            <a:picLocks noChangeAspect="1" noChangeArrowheads="1"/>
          </p:cNvPicPr>
          <p:nvPr/>
        </p:nvPicPr>
        <p:blipFill>
          <a:blip r:embed="rId5">
            <a:lum bright="12000" contrast="12000"/>
          </a:blip>
          <a:srcRect/>
          <a:stretch>
            <a:fillRect/>
          </a:stretch>
        </p:blipFill>
        <p:spPr bwMode="auto">
          <a:xfrm>
            <a:off x="1295400" y="838200"/>
            <a:ext cx="1295400" cy="973138"/>
          </a:xfrm>
          <a:prstGeom prst="rect">
            <a:avLst/>
          </a:prstGeom>
          <a:noFill/>
          <a:ln w="9525">
            <a:noFill/>
            <a:miter lim="800000"/>
            <a:headEnd/>
            <a:tailEnd/>
          </a:ln>
        </p:spPr>
      </p:pic>
    </p:spTree>
  </p:cSld>
  <p:clrMapOvr>
    <a:masterClrMapping/>
  </p:clrMapOvr>
  <p:transition spd="med">
    <p:wheel spokes="3"/>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Box 3"/>
          <p:cNvSpPr txBox="1">
            <a:spLocks noChangeArrowheads="1"/>
          </p:cNvSpPr>
          <p:nvPr/>
        </p:nvSpPr>
        <p:spPr bwMode="auto">
          <a:xfrm>
            <a:off x="1066800" y="228600"/>
            <a:ext cx="6934200" cy="584200"/>
          </a:xfrm>
          <a:prstGeom prst="rect">
            <a:avLst/>
          </a:prstGeom>
          <a:noFill/>
          <a:ln w="9525">
            <a:noFill/>
            <a:miter lim="800000"/>
            <a:headEnd/>
            <a:tailEnd/>
          </a:ln>
        </p:spPr>
        <p:txBody>
          <a:bodyPr>
            <a:spAutoFit/>
          </a:bodyPr>
          <a:lstStyle/>
          <a:p>
            <a:pPr algn="ctr"/>
            <a:r>
              <a:rPr lang="en-US" sz="3200" b="1">
                <a:solidFill>
                  <a:srgbClr val="006600"/>
                </a:solidFill>
                <a:latin typeface="Times New Roman" pitchFamily="18" charset="0"/>
                <a:cs typeface="Times New Roman" pitchFamily="18" charset="0"/>
              </a:rPr>
              <a:t>First Level Study Course</a:t>
            </a:r>
          </a:p>
        </p:txBody>
      </p:sp>
      <p:sp>
        <p:nvSpPr>
          <p:cNvPr id="10" name="Rounded Rectangle 9"/>
          <p:cNvSpPr/>
          <p:nvPr/>
        </p:nvSpPr>
        <p:spPr>
          <a:xfrm>
            <a:off x="381000" y="1371600"/>
            <a:ext cx="4572000" cy="114300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TextBox 10"/>
          <p:cNvSpPr txBox="1"/>
          <p:nvPr/>
        </p:nvSpPr>
        <p:spPr>
          <a:xfrm>
            <a:off x="762000" y="1524000"/>
            <a:ext cx="4038600" cy="892175"/>
          </a:xfrm>
          <a:prstGeom prst="rect">
            <a:avLst/>
          </a:prstGeom>
          <a:noFill/>
        </p:spPr>
        <p:txBody>
          <a:bodyPr>
            <a:spAutoFit/>
          </a:bodyPr>
          <a:lstStyle/>
          <a:p>
            <a:pPr algn="ctr">
              <a:defRPr/>
            </a:pPr>
            <a:r>
              <a:rPr lang="en-US" sz="2400" b="1" dirty="0">
                <a:solidFill>
                  <a:srgbClr val="006600"/>
                </a:solidFill>
                <a:latin typeface="+mn-lt"/>
                <a:cs typeface="Arial" pitchFamily="34" charset="0"/>
              </a:rPr>
              <a:t>First Year </a:t>
            </a:r>
            <a:r>
              <a:rPr lang="en-US" sz="2800" b="1" dirty="0">
                <a:solidFill>
                  <a:srgbClr val="0000CC"/>
                </a:solidFill>
                <a:latin typeface="+mj-lt"/>
                <a:cs typeface="Arial" pitchFamily="34" charset="0"/>
              </a:rPr>
              <a:t>60 Credits</a:t>
            </a:r>
          </a:p>
          <a:p>
            <a:pPr algn="ctr">
              <a:defRPr/>
            </a:pPr>
            <a:r>
              <a:rPr lang="en-US" sz="2400" b="1" dirty="0">
                <a:latin typeface="+mn-lt"/>
                <a:cs typeface="Arial" pitchFamily="34" charset="0"/>
              </a:rPr>
              <a:t>Unique for whole Faculty</a:t>
            </a:r>
          </a:p>
        </p:txBody>
      </p:sp>
      <p:sp>
        <p:nvSpPr>
          <p:cNvPr id="13" name="Rounded Rectangle 12"/>
          <p:cNvSpPr/>
          <p:nvPr/>
        </p:nvSpPr>
        <p:spPr>
          <a:xfrm>
            <a:off x="5410200" y="914400"/>
            <a:ext cx="2971800" cy="685800"/>
          </a:xfrm>
          <a:prstGeom prst="roundRect">
            <a:avLst/>
          </a:prstGeom>
          <a:gradFill>
            <a:gsLst>
              <a:gs pos="0">
                <a:srgbClr val="8488C4"/>
              </a:gs>
              <a:gs pos="53000">
                <a:srgbClr val="D4DEFF"/>
              </a:gs>
              <a:gs pos="83000">
                <a:srgbClr val="D4DEFF"/>
              </a:gs>
              <a:gs pos="100000">
                <a:srgbClr val="96AB94"/>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TextBox 13"/>
          <p:cNvSpPr txBox="1"/>
          <p:nvPr/>
        </p:nvSpPr>
        <p:spPr>
          <a:xfrm>
            <a:off x="5486400" y="914400"/>
            <a:ext cx="2590800" cy="708025"/>
          </a:xfrm>
          <a:prstGeom prst="rect">
            <a:avLst/>
          </a:prstGeom>
          <a:noFill/>
        </p:spPr>
        <p:txBody>
          <a:bodyPr>
            <a:spAutoFit/>
          </a:bodyPr>
          <a:lstStyle/>
          <a:p>
            <a:pPr algn="ctr">
              <a:defRPr/>
            </a:pPr>
            <a:r>
              <a:rPr lang="en-US" sz="2000" dirty="0">
                <a:latin typeface="+mj-lt"/>
                <a:cs typeface="Arial" pitchFamily="34" charset="0"/>
              </a:rPr>
              <a:t> </a:t>
            </a:r>
            <a:r>
              <a:rPr lang="en-US" sz="2000" b="1" dirty="0">
                <a:solidFill>
                  <a:srgbClr val="006600"/>
                </a:solidFill>
                <a:latin typeface="+mj-lt"/>
                <a:cs typeface="Arial" pitchFamily="34" charset="0"/>
              </a:rPr>
              <a:t>First Semester </a:t>
            </a:r>
          </a:p>
          <a:p>
            <a:pPr algn="ctr">
              <a:defRPr/>
            </a:pPr>
            <a:r>
              <a:rPr lang="en-US" sz="2000" b="1" dirty="0">
                <a:solidFill>
                  <a:srgbClr val="0000CC"/>
                </a:solidFill>
                <a:latin typeface="+mj-lt"/>
                <a:cs typeface="Arial" pitchFamily="34" charset="0"/>
              </a:rPr>
              <a:t>30 Credits</a:t>
            </a:r>
            <a:endParaRPr lang="en-US" sz="2000" dirty="0">
              <a:solidFill>
                <a:srgbClr val="0000CC"/>
              </a:solidFill>
              <a:latin typeface="+mj-lt"/>
              <a:cs typeface="Arial" pitchFamily="34" charset="0"/>
            </a:endParaRPr>
          </a:p>
        </p:txBody>
      </p:sp>
      <p:sp>
        <p:nvSpPr>
          <p:cNvPr id="17" name="Rounded Rectangle 16"/>
          <p:cNvSpPr/>
          <p:nvPr/>
        </p:nvSpPr>
        <p:spPr>
          <a:xfrm>
            <a:off x="381000" y="2971800"/>
            <a:ext cx="4572000" cy="114300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ounded Rectangle 17"/>
          <p:cNvSpPr/>
          <p:nvPr/>
        </p:nvSpPr>
        <p:spPr>
          <a:xfrm>
            <a:off x="457200" y="4495800"/>
            <a:ext cx="4572000" cy="114300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TextBox 18"/>
          <p:cNvSpPr txBox="1"/>
          <p:nvPr/>
        </p:nvSpPr>
        <p:spPr>
          <a:xfrm>
            <a:off x="5486400" y="3429000"/>
            <a:ext cx="2895600" cy="400050"/>
          </a:xfrm>
          <a:prstGeom prst="rect">
            <a:avLst/>
          </a:prstGeom>
          <a:noFill/>
        </p:spPr>
        <p:txBody>
          <a:bodyPr>
            <a:spAutoFit/>
          </a:bodyPr>
          <a:lstStyle/>
          <a:p>
            <a:pPr algn="ctr">
              <a:defRPr/>
            </a:pPr>
            <a:endParaRPr lang="en-US" sz="2000" dirty="0">
              <a:latin typeface="+mj-lt"/>
              <a:cs typeface="Arial" pitchFamily="34" charset="0"/>
            </a:endParaRPr>
          </a:p>
        </p:txBody>
      </p:sp>
      <p:sp>
        <p:nvSpPr>
          <p:cNvPr id="22" name="Left Bracket 21"/>
          <p:cNvSpPr/>
          <p:nvPr/>
        </p:nvSpPr>
        <p:spPr>
          <a:xfrm>
            <a:off x="5181600" y="1295400"/>
            <a:ext cx="152400" cy="1143000"/>
          </a:xfrm>
          <a:prstGeom prst="leftBracket">
            <a:avLst/>
          </a:prstGeom>
          <a:ln w="34925" cmpd="sng">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27" name="Left Bracket 26"/>
          <p:cNvSpPr/>
          <p:nvPr/>
        </p:nvSpPr>
        <p:spPr>
          <a:xfrm>
            <a:off x="5257800" y="2895600"/>
            <a:ext cx="152400" cy="1143000"/>
          </a:xfrm>
          <a:prstGeom prst="leftBracket">
            <a:avLst/>
          </a:prstGeom>
          <a:ln w="34925" cmpd="sng">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28" name="Left Bracket 27"/>
          <p:cNvSpPr/>
          <p:nvPr/>
        </p:nvSpPr>
        <p:spPr>
          <a:xfrm>
            <a:off x="5181600" y="4495800"/>
            <a:ext cx="152400" cy="1143000"/>
          </a:xfrm>
          <a:prstGeom prst="leftBracket">
            <a:avLst/>
          </a:prstGeom>
          <a:ln w="34925" cmpd="sng">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29" name="Rounded Rectangle 28"/>
          <p:cNvSpPr/>
          <p:nvPr/>
        </p:nvSpPr>
        <p:spPr>
          <a:xfrm>
            <a:off x="5486400" y="5181600"/>
            <a:ext cx="2971800" cy="685800"/>
          </a:xfrm>
          <a:prstGeom prst="roundRect">
            <a:avLst/>
          </a:prstGeom>
          <a:gradFill>
            <a:gsLst>
              <a:gs pos="0">
                <a:srgbClr val="8488C4"/>
              </a:gs>
              <a:gs pos="53000">
                <a:srgbClr val="D4DEFF"/>
              </a:gs>
              <a:gs pos="83000">
                <a:srgbClr val="D4DEFF"/>
              </a:gs>
              <a:gs pos="100000">
                <a:srgbClr val="96AB94"/>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 name="Rounded Rectangle 31"/>
          <p:cNvSpPr/>
          <p:nvPr/>
        </p:nvSpPr>
        <p:spPr>
          <a:xfrm>
            <a:off x="5410200" y="1828800"/>
            <a:ext cx="2971800" cy="685800"/>
          </a:xfrm>
          <a:prstGeom prst="roundRect">
            <a:avLst/>
          </a:prstGeom>
          <a:gradFill>
            <a:gsLst>
              <a:gs pos="0">
                <a:srgbClr val="8488C4"/>
              </a:gs>
              <a:gs pos="53000">
                <a:srgbClr val="D4DEFF"/>
              </a:gs>
              <a:gs pos="83000">
                <a:srgbClr val="D4DEFF"/>
              </a:gs>
              <a:gs pos="100000">
                <a:srgbClr val="96AB94"/>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 name="Rounded Rectangle 32"/>
          <p:cNvSpPr/>
          <p:nvPr/>
        </p:nvSpPr>
        <p:spPr>
          <a:xfrm>
            <a:off x="5486400" y="4343400"/>
            <a:ext cx="2971800" cy="685800"/>
          </a:xfrm>
          <a:prstGeom prst="roundRect">
            <a:avLst/>
          </a:prstGeom>
          <a:gradFill>
            <a:gsLst>
              <a:gs pos="0">
                <a:srgbClr val="8488C4"/>
              </a:gs>
              <a:gs pos="53000">
                <a:srgbClr val="D4DEFF"/>
              </a:gs>
              <a:gs pos="83000">
                <a:srgbClr val="D4DEFF"/>
              </a:gs>
              <a:gs pos="100000">
                <a:srgbClr val="96AB94"/>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 name="TextBox 33"/>
          <p:cNvSpPr txBox="1"/>
          <p:nvPr/>
        </p:nvSpPr>
        <p:spPr>
          <a:xfrm>
            <a:off x="5486400" y="1828800"/>
            <a:ext cx="2743200" cy="708025"/>
          </a:xfrm>
          <a:prstGeom prst="rect">
            <a:avLst/>
          </a:prstGeom>
          <a:noFill/>
        </p:spPr>
        <p:txBody>
          <a:bodyPr>
            <a:spAutoFit/>
          </a:bodyPr>
          <a:lstStyle/>
          <a:p>
            <a:pPr algn="ctr">
              <a:defRPr/>
            </a:pPr>
            <a:r>
              <a:rPr lang="en-US" sz="2000" b="1" dirty="0">
                <a:solidFill>
                  <a:srgbClr val="006600"/>
                </a:solidFill>
                <a:latin typeface="+mj-lt"/>
                <a:cs typeface="Arial" pitchFamily="34" charset="0"/>
              </a:rPr>
              <a:t> Second Semester </a:t>
            </a:r>
          </a:p>
          <a:p>
            <a:pPr algn="ctr">
              <a:defRPr/>
            </a:pPr>
            <a:r>
              <a:rPr lang="en-US" sz="2000" b="1" dirty="0">
                <a:solidFill>
                  <a:srgbClr val="0000CC"/>
                </a:solidFill>
                <a:latin typeface="+mj-lt"/>
                <a:cs typeface="Arial" pitchFamily="34" charset="0"/>
              </a:rPr>
              <a:t>30 Credits</a:t>
            </a:r>
            <a:endParaRPr lang="en-US" sz="2000" b="1" dirty="0">
              <a:solidFill>
                <a:srgbClr val="006600"/>
              </a:solidFill>
              <a:latin typeface="+mj-lt"/>
              <a:cs typeface="Arial" pitchFamily="34" charset="0"/>
            </a:endParaRPr>
          </a:p>
        </p:txBody>
      </p:sp>
      <p:sp>
        <p:nvSpPr>
          <p:cNvPr id="35" name="Rounded Rectangle 34"/>
          <p:cNvSpPr/>
          <p:nvPr/>
        </p:nvSpPr>
        <p:spPr>
          <a:xfrm>
            <a:off x="5486400" y="2667000"/>
            <a:ext cx="2971800" cy="685800"/>
          </a:xfrm>
          <a:prstGeom prst="roundRect">
            <a:avLst/>
          </a:prstGeom>
          <a:gradFill>
            <a:gsLst>
              <a:gs pos="0">
                <a:srgbClr val="8488C4"/>
              </a:gs>
              <a:gs pos="53000">
                <a:srgbClr val="D4DEFF"/>
              </a:gs>
              <a:gs pos="83000">
                <a:srgbClr val="D4DEFF"/>
              </a:gs>
              <a:gs pos="100000">
                <a:srgbClr val="96AB94"/>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6" name="Rounded Rectangle 35"/>
          <p:cNvSpPr/>
          <p:nvPr/>
        </p:nvSpPr>
        <p:spPr>
          <a:xfrm>
            <a:off x="5486400" y="3505200"/>
            <a:ext cx="2971800" cy="685800"/>
          </a:xfrm>
          <a:prstGeom prst="roundRect">
            <a:avLst/>
          </a:prstGeom>
          <a:gradFill>
            <a:gsLst>
              <a:gs pos="0">
                <a:srgbClr val="8488C4"/>
              </a:gs>
              <a:gs pos="53000">
                <a:srgbClr val="D4DEFF"/>
              </a:gs>
              <a:gs pos="83000">
                <a:srgbClr val="D4DEFF"/>
              </a:gs>
              <a:gs pos="100000">
                <a:srgbClr val="96AB94"/>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 name="TextBox 36"/>
          <p:cNvSpPr txBox="1"/>
          <p:nvPr/>
        </p:nvSpPr>
        <p:spPr>
          <a:xfrm>
            <a:off x="5562600" y="2667000"/>
            <a:ext cx="2743200" cy="708025"/>
          </a:xfrm>
          <a:prstGeom prst="rect">
            <a:avLst/>
          </a:prstGeom>
          <a:noFill/>
        </p:spPr>
        <p:txBody>
          <a:bodyPr>
            <a:spAutoFit/>
          </a:bodyPr>
          <a:lstStyle/>
          <a:p>
            <a:pPr algn="ctr">
              <a:defRPr/>
            </a:pPr>
            <a:r>
              <a:rPr lang="en-US" sz="2000" b="1" dirty="0">
                <a:solidFill>
                  <a:srgbClr val="006600"/>
                </a:solidFill>
                <a:latin typeface="+mj-lt"/>
                <a:cs typeface="Arial" pitchFamily="34" charset="0"/>
              </a:rPr>
              <a:t> Third Semester </a:t>
            </a:r>
          </a:p>
          <a:p>
            <a:pPr algn="ctr">
              <a:defRPr/>
            </a:pPr>
            <a:r>
              <a:rPr lang="en-US" sz="2000" b="1" dirty="0">
                <a:solidFill>
                  <a:srgbClr val="0000CC"/>
                </a:solidFill>
                <a:latin typeface="+mj-lt"/>
                <a:cs typeface="Arial" pitchFamily="34" charset="0"/>
              </a:rPr>
              <a:t>30 Credits</a:t>
            </a:r>
          </a:p>
        </p:txBody>
      </p:sp>
      <p:sp>
        <p:nvSpPr>
          <p:cNvPr id="38" name="TextBox 37"/>
          <p:cNvSpPr txBox="1"/>
          <p:nvPr/>
        </p:nvSpPr>
        <p:spPr>
          <a:xfrm>
            <a:off x="5486400" y="3505200"/>
            <a:ext cx="2743200" cy="708025"/>
          </a:xfrm>
          <a:prstGeom prst="rect">
            <a:avLst/>
          </a:prstGeom>
          <a:noFill/>
        </p:spPr>
        <p:txBody>
          <a:bodyPr>
            <a:spAutoFit/>
          </a:bodyPr>
          <a:lstStyle/>
          <a:p>
            <a:pPr algn="ctr">
              <a:defRPr/>
            </a:pPr>
            <a:r>
              <a:rPr lang="en-US" sz="2000" b="1" dirty="0">
                <a:solidFill>
                  <a:srgbClr val="006600"/>
                </a:solidFill>
                <a:latin typeface="+mj-lt"/>
                <a:cs typeface="Arial" pitchFamily="34" charset="0"/>
              </a:rPr>
              <a:t>Fourth Semester </a:t>
            </a:r>
          </a:p>
          <a:p>
            <a:pPr algn="ctr">
              <a:defRPr/>
            </a:pPr>
            <a:r>
              <a:rPr lang="en-US" sz="2000" b="1" dirty="0">
                <a:solidFill>
                  <a:srgbClr val="0000CC"/>
                </a:solidFill>
                <a:latin typeface="+mj-lt"/>
                <a:cs typeface="Arial" pitchFamily="34" charset="0"/>
              </a:rPr>
              <a:t>30 Credits</a:t>
            </a:r>
          </a:p>
        </p:txBody>
      </p:sp>
      <p:sp>
        <p:nvSpPr>
          <p:cNvPr id="39" name="TextBox 38"/>
          <p:cNvSpPr txBox="1"/>
          <p:nvPr/>
        </p:nvSpPr>
        <p:spPr>
          <a:xfrm>
            <a:off x="5562600" y="4267200"/>
            <a:ext cx="2743200" cy="708025"/>
          </a:xfrm>
          <a:prstGeom prst="rect">
            <a:avLst/>
          </a:prstGeom>
          <a:noFill/>
        </p:spPr>
        <p:txBody>
          <a:bodyPr>
            <a:spAutoFit/>
          </a:bodyPr>
          <a:lstStyle/>
          <a:p>
            <a:pPr algn="ctr">
              <a:defRPr/>
            </a:pPr>
            <a:r>
              <a:rPr lang="en-US" sz="2000" b="1" dirty="0">
                <a:solidFill>
                  <a:srgbClr val="006600"/>
                </a:solidFill>
                <a:latin typeface="+mj-lt"/>
                <a:cs typeface="Arial" pitchFamily="34" charset="0"/>
              </a:rPr>
              <a:t> Fifth Semester </a:t>
            </a:r>
          </a:p>
          <a:p>
            <a:pPr algn="ctr">
              <a:defRPr/>
            </a:pPr>
            <a:r>
              <a:rPr lang="en-US" sz="2000" b="1" dirty="0">
                <a:solidFill>
                  <a:srgbClr val="0000CC"/>
                </a:solidFill>
                <a:latin typeface="+mj-lt"/>
                <a:cs typeface="Arial" pitchFamily="34" charset="0"/>
              </a:rPr>
              <a:t>30 Credits</a:t>
            </a:r>
          </a:p>
        </p:txBody>
      </p:sp>
      <p:sp>
        <p:nvSpPr>
          <p:cNvPr id="40" name="TextBox 39"/>
          <p:cNvSpPr txBox="1"/>
          <p:nvPr/>
        </p:nvSpPr>
        <p:spPr>
          <a:xfrm>
            <a:off x="5715000" y="5181600"/>
            <a:ext cx="2743200" cy="708025"/>
          </a:xfrm>
          <a:prstGeom prst="rect">
            <a:avLst/>
          </a:prstGeom>
          <a:noFill/>
        </p:spPr>
        <p:txBody>
          <a:bodyPr>
            <a:spAutoFit/>
          </a:bodyPr>
          <a:lstStyle/>
          <a:p>
            <a:pPr algn="ctr">
              <a:defRPr/>
            </a:pPr>
            <a:r>
              <a:rPr lang="en-US" sz="2000" b="1" dirty="0">
                <a:solidFill>
                  <a:srgbClr val="006600"/>
                </a:solidFill>
                <a:latin typeface="+mj-lt"/>
                <a:cs typeface="Arial" pitchFamily="34" charset="0"/>
              </a:rPr>
              <a:t>Sixth Semester </a:t>
            </a:r>
          </a:p>
          <a:p>
            <a:pPr algn="ctr">
              <a:defRPr/>
            </a:pPr>
            <a:r>
              <a:rPr lang="en-US" sz="2000" b="1" dirty="0">
                <a:solidFill>
                  <a:srgbClr val="0000CC"/>
                </a:solidFill>
                <a:latin typeface="+mj-lt"/>
                <a:cs typeface="Arial" pitchFamily="34" charset="0"/>
              </a:rPr>
              <a:t>30 Credits</a:t>
            </a:r>
          </a:p>
        </p:txBody>
      </p:sp>
      <p:sp>
        <p:nvSpPr>
          <p:cNvPr id="41" name="TextBox 40"/>
          <p:cNvSpPr txBox="1"/>
          <p:nvPr/>
        </p:nvSpPr>
        <p:spPr>
          <a:xfrm>
            <a:off x="304800" y="2895600"/>
            <a:ext cx="4724400" cy="1262063"/>
          </a:xfrm>
          <a:prstGeom prst="rect">
            <a:avLst/>
          </a:prstGeom>
          <a:noFill/>
        </p:spPr>
        <p:txBody>
          <a:bodyPr>
            <a:spAutoFit/>
          </a:bodyPr>
          <a:lstStyle/>
          <a:p>
            <a:pPr algn="ctr">
              <a:defRPr/>
            </a:pPr>
            <a:r>
              <a:rPr lang="en-US" sz="2400" b="1" dirty="0">
                <a:solidFill>
                  <a:srgbClr val="006600"/>
                </a:solidFill>
                <a:latin typeface="+mn-lt"/>
                <a:cs typeface="Arial" pitchFamily="34" charset="0"/>
              </a:rPr>
              <a:t>Second Year </a:t>
            </a:r>
            <a:r>
              <a:rPr lang="en-US" sz="2800" b="1" dirty="0">
                <a:solidFill>
                  <a:srgbClr val="0000CC"/>
                </a:solidFill>
                <a:latin typeface="+mj-lt"/>
                <a:cs typeface="Arial" pitchFamily="34" charset="0"/>
              </a:rPr>
              <a:t>60 Credits</a:t>
            </a:r>
          </a:p>
          <a:p>
            <a:pPr algn="ctr">
              <a:defRPr/>
            </a:pPr>
            <a:r>
              <a:rPr lang="en-US" sz="2400" b="1" dirty="0">
                <a:latin typeface="+mn-lt"/>
                <a:cs typeface="Arial" pitchFamily="34" charset="0"/>
              </a:rPr>
              <a:t>≈ 30 unique credits for whole Faculty</a:t>
            </a:r>
          </a:p>
        </p:txBody>
      </p:sp>
      <p:sp>
        <p:nvSpPr>
          <p:cNvPr id="42" name="TextBox 41"/>
          <p:cNvSpPr txBox="1"/>
          <p:nvPr/>
        </p:nvSpPr>
        <p:spPr>
          <a:xfrm>
            <a:off x="762000" y="4648200"/>
            <a:ext cx="4038600" cy="892175"/>
          </a:xfrm>
          <a:prstGeom prst="rect">
            <a:avLst/>
          </a:prstGeom>
          <a:noFill/>
        </p:spPr>
        <p:txBody>
          <a:bodyPr>
            <a:spAutoFit/>
          </a:bodyPr>
          <a:lstStyle/>
          <a:p>
            <a:pPr algn="ctr">
              <a:defRPr/>
            </a:pPr>
            <a:r>
              <a:rPr lang="en-US" sz="2400" b="1" dirty="0">
                <a:solidFill>
                  <a:srgbClr val="006600"/>
                </a:solidFill>
                <a:latin typeface="+mn-lt"/>
                <a:cs typeface="Arial" pitchFamily="34" charset="0"/>
              </a:rPr>
              <a:t>Third Year </a:t>
            </a:r>
            <a:r>
              <a:rPr lang="en-US" sz="2800" b="1" dirty="0">
                <a:solidFill>
                  <a:srgbClr val="0000CC"/>
                </a:solidFill>
                <a:latin typeface="+mj-lt"/>
                <a:cs typeface="Arial" pitchFamily="34" charset="0"/>
              </a:rPr>
              <a:t>60 Credits</a:t>
            </a:r>
          </a:p>
          <a:p>
            <a:pPr algn="ctr">
              <a:defRPr/>
            </a:pPr>
            <a:r>
              <a:rPr lang="en-US" sz="2400" b="1" dirty="0">
                <a:latin typeface="+mn-lt"/>
                <a:cs typeface="Arial" pitchFamily="34" charset="0"/>
              </a:rPr>
              <a:t>Specific to each direction</a:t>
            </a:r>
          </a:p>
        </p:txBody>
      </p:sp>
      <p:pic>
        <p:nvPicPr>
          <p:cNvPr id="38937" name="Picture 3" descr="C:\Documents and Settings\inTech Computers\My Documents\Ardi\logo_universiteti.png"/>
          <p:cNvPicPr>
            <a:picLocks noChangeAspect="1" noChangeArrowheads="1"/>
          </p:cNvPicPr>
          <p:nvPr/>
        </p:nvPicPr>
        <p:blipFill>
          <a:blip r:embed="rId2"/>
          <a:srcRect/>
          <a:stretch>
            <a:fillRect/>
          </a:stretch>
        </p:blipFill>
        <p:spPr bwMode="auto">
          <a:xfrm>
            <a:off x="0" y="0"/>
            <a:ext cx="1152525" cy="695325"/>
          </a:xfrm>
          <a:prstGeom prst="rect">
            <a:avLst/>
          </a:prstGeom>
          <a:noFill/>
          <a:ln w="9525">
            <a:noFill/>
            <a:miter lim="800000"/>
            <a:headEnd/>
            <a:tailEnd/>
          </a:ln>
        </p:spPr>
      </p:pic>
      <p:pic>
        <p:nvPicPr>
          <p:cNvPr id="38938" name="Picture 29"/>
          <p:cNvPicPr>
            <a:picLocks noChangeAspect="1" noChangeArrowheads="1"/>
          </p:cNvPicPr>
          <p:nvPr/>
        </p:nvPicPr>
        <p:blipFill>
          <a:blip r:embed="rId3"/>
          <a:srcRect r="1805" b="38889"/>
          <a:stretch>
            <a:fillRect/>
          </a:stretch>
        </p:blipFill>
        <p:spPr bwMode="auto">
          <a:xfrm>
            <a:off x="8534400" y="685800"/>
            <a:ext cx="609600" cy="542925"/>
          </a:xfrm>
          <a:prstGeom prst="rect">
            <a:avLst/>
          </a:prstGeom>
          <a:noFill/>
          <a:ln w="9525">
            <a:noFill/>
            <a:miter lim="800000"/>
            <a:headEnd/>
            <a:tailEnd/>
          </a:ln>
        </p:spPr>
      </p:pic>
      <p:pic>
        <p:nvPicPr>
          <p:cNvPr id="38939" name="Picture 11" descr="basileus1"/>
          <p:cNvPicPr>
            <a:picLocks noChangeAspect="1" noChangeArrowheads="1"/>
          </p:cNvPicPr>
          <p:nvPr/>
        </p:nvPicPr>
        <p:blipFill>
          <a:blip r:embed="rId4" cstate="print"/>
          <a:srcRect/>
          <a:stretch>
            <a:fillRect/>
          </a:stretch>
        </p:blipFill>
        <p:spPr bwMode="auto">
          <a:xfrm>
            <a:off x="8534400" y="0"/>
            <a:ext cx="609600" cy="685800"/>
          </a:xfrm>
          <a:prstGeom prst="rect">
            <a:avLst/>
          </a:prstGeom>
          <a:noFill/>
          <a:ln w="9525">
            <a:noFill/>
            <a:miter lim="800000"/>
            <a:headEnd/>
            <a:tailEnd/>
          </a:ln>
        </p:spPr>
      </p:pic>
      <p:pic>
        <p:nvPicPr>
          <p:cNvPr id="38940" name="Picture 10" descr="basileus2"/>
          <p:cNvPicPr>
            <a:picLocks noChangeAspect="1" noChangeArrowheads="1"/>
          </p:cNvPicPr>
          <p:nvPr/>
        </p:nvPicPr>
        <p:blipFill>
          <a:blip r:embed="rId5"/>
          <a:srcRect/>
          <a:stretch>
            <a:fillRect/>
          </a:stretch>
        </p:blipFill>
        <p:spPr bwMode="auto">
          <a:xfrm>
            <a:off x="0" y="6096000"/>
            <a:ext cx="9144000" cy="762000"/>
          </a:xfrm>
          <a:prstGeom prst="rect">
            <a:avLst/>
          </a:prstGeom>
          <a:noFill/>
          <a:ln w="9525">
            <a:noFill/>
            <a:miter lim="800000"/>
            <a:headEnd/>
            <a:tailEnd/>
          </a:ln>
        </p:spPr>
      </p:pic>
    </p:spTree>
  </p:cSld>
  <p:clrMapOvr>
    <a:masterClrMapping/>
  </p:clrMapOvr>
  <p:transition spd="med">
    <p:wheel spokes="3"/>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Box 3"/>
          <p:cNvSpPr txBox="1">
            <a:spLocks noChangeArrowheads="1"/>
          </p:cNvSpPr>
          <p:nvPr/>
        </p:nvSpPr>
        <p:spPr bwMode="auto">
          <a:xfrm>
            <a:off x="914400" y="685800"/>
            <a:ext cx="7391400" cy="954088"/>
          </a:xfrm>
          <a:prstGeom prst="rect">
            <a:avLst/>
          </a:prstGeom>
          <a:noFill/>
          <a:ln w="9525">
            <a:noFill/>
            <a:miter lim="800000"/>
            <a:headEnd/>
            <a:tailEnd/>
          </a:ln>
        </p:spPr>
        <p:txBody>
          <a:bodyPr>
            <a:spAutoFit/>
          </a:bodyPr>
          <a:lstStyle/>
          <a:p>
            <a:pPr algn="ctr"/>
            <a:r>
              <a:rPr lang="en-US" sz="2800" b="1">
                <a:solidFill>
                  <a:srgbClr val="006600"/>
                </a:solidFill>
                <a:latin typeface="Times New Roman" pitchFamily="18" charset="0"/>
                <a:cs typeface="Times New Roman" pitchFamily="18" charset="0"/>
              </a:rPr>
              <a:t>MASTER STUDY COURSES</a:t>
            </a:r>
          </a:p>
          <a:p>
            <a:pPr algn="ctr"/>
            <a:endParaRPr lang="en-US" sz="2800" b="1">
              <a:solidFill>
                <a:srgbClr val="006600"/>
              </a:solidFill>
              <a:latin typeface="Times New Roman" pitchFamily="18" charset="0"/>
              <a:cs typeface="Times New Roman" pitchFamily="18" charset="0"/>
            </a:endParaRPr>
          </a:p>
        </p:txBody>
      </p:sp>
      <p:pic>
        <p:nvPicPr>
          <p:cNvPr id="39939" name="Picture 10" descr="basileus2"/>
          <p:cNvPicPr>
            <a:picLocks noChangeAspect="1" noChangeArrowheads="1"/>
          </p:cNvPicPr>
          <p:nvPr/>
        </p:nvPicPr>
        <p:blipFill>
          <a:blip r:embed="rId2"/>
          <a:srcRect/>
          <a:stretch>
            <a:fillRect/>
          </a:stretch>
        </p:blipFill>
        <p:spPr bwMode="auto">
          <a:xfrm>
            <a:off x="0" y="6096000"/>
            <a:ext cx="9144000" cy="762000"/>
          </a:xfrm>
          <a:prstGeom prst="rect">
            <a:avLst/>
          </a:prstGeom>
          <a:noFill/>
          <a:ln w="9525">
            <a:noFill/>
            <a:miter lim="800000"/>
            <a:headEnd/>
            <a:tailEnd/>
          </a:ln>
        </p:spPr>
      </p:pic>
      <p:pic>
        <p:nvPicPr>
          <p:cNvPr id="39940" name="Picture 5"/>
          <p:cNvPicPr>
            <a:picLocks noChangeAspect="1" noChangeArrowheads="1"/>
          </p:cNvPicPr>
          <p:nvPr/>
        </p:nvPicPr>
        <p:blipFill>
          <a:blip r:embed="rId3"/>
          <a:srcRect r="1805" b="38889"/>
          <a:stretch>
            <a:fillRect/>
          </a:stretch>
        </p:blipFill>
        <p:spPr bwMode="auto">
          <a:xfrm>
            <a:off x="8534400" y="685800"/>
            <a:ext cx="609600" cy="542925"/>
          </a:xfrm>
          <a:prstGeom prst="rect">
            <a:avLst/>
          </a:prstGeom>
          <a:noFill/>
          <a:ln w="9525">
            <a:noFill/>
            <a:miter lim="800000"/>
            <a:headEnd/>
            <a:tailEnd/>
          </a:ln>
        </p:spPr>
      </p:pic>
      <p:pic>
        <p:nvPicPr>
          <p:cNvPr id="39941" name="Picture 11" descr="basileus1"/>
          <p:cNvPicPr>
            <a:picLocks noChangeAspect="1" noChangeArrowheads="1"/>
          </p:cNvPicPr>
          <p:nvPr/>
        </p:nvPicPr>
        <p:blipFill>
          <a:blip r:embed="rId4" cstate="print"/>
          <a:srcRect/>
          <a:stretch>
            <a:fillRect/>
          </a:stretch>
        </p:blipFill>
        <p:spPr bwMode="auto">
          <a:xfrm>
            <a:off x="8534400" y="0"/>
            <a:ext cx="609600" cy="685800"/>
          </a:xfrm>
          <a:prstGeom prst="rect">
            <a:avLst/>
          </a:prstGeom>
          <a:noFill/>
          <a:ln w="9525">
            <a:noFill/>
            <a:miter lim="800000"/>
            <a:headEnd/>
            <a:tailEnd/>
          </a:ln>
        </p:spPr>
      </p:pic>
      <p:pic>
        <p:nvPicPr>
          <p:cNvPr id="39942" name="Picture 3" descr="C:\Documents and Settings\inTech Computers\My Documents\Ardi\logo_universiteti.png"/>
          <p:cNvPicPr>
            <a:picLocks noChangeAspect="1" noChangeArrowheads="1"/>
          </p:cNvPicPr>
          <p:nvPr/>
        </p:nvPicPr>
        <p:blipFill>
          <a:blip r:embed="rId5"/>
          <a:srcRect/>
          <a:stretch>
            <a:fillRect/>
          </a:stretch>
        </p:blipFill>
        <p:spPr bwMode="auto">
          <a:xfrm>
            <a:off x="0" y="0"/>
            <a:ext cx="1152525" cy="695325"/>
          </a:xfrm>
          <a:prstGeom prst="rect">
            <a:avLst/>
          </a:prstGeom>
          <a:noFill/>
          <a:ln w="9525">
            <a:noFill/>
            <a:miter lim="800000"/>
            <a:headEnd/>
            <a:tailEnd/>
          </a:ln>
        </p:spPr>
      </p:pic>
      <p:sp>
        <p:nvSpPr>
          <p:cNvPr id="11" name="Rounded Rectangle 10"/>
          <p:cNvSpPr/>
          <p:nvPr/>
        </p:nvSpPr>
        <p:spPr>
          <a:xfrm>
            <a:off x="228600" y="1828800"/>
            <a:ext cx="8686800" cy="182880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9944" name="TextBox 12"/>
          <p:cNvSpPr txBox="1">
            <a:spLocks noChangeArrowheads="1"/>
          </p:cNvSpPr>
          <p:nvPr/>
        </p:nvSpPr>
        <p:spPr bwMode="auto">
          <a:xfrm>
            <a:off x="228600" y="1828800"/>
            <a:ext cx="8305800" cy="1614488"/>
          </a:xfrm>
          <a:prstGeom prst="rect">
            <a:avLst/>
          </a:prstGeom>
          <a:noFill/>
          <a:ln w="9525">
            <a:noFill/>
            <a:miter lim="800000"/>
            <a:headEnd/>
            <a:tailEnd/>
          </a:ln>
        </p:spPr>
        <p:txBody>
          <a:bodyPr>
            <a:spAutoFit/>
          </a:bodyPr>
          <a:lstStyle/>
          <a:p>
            <a:pPr algn="ctr"/>
            <a:r>
              <a:rPr lang="en-US" sz="2400" b="1">
                <a:solidFill>
                  <a:srgbClr val="006600"/>
                </a:solidFill>
              </a:rPr>
              <a:t>First Semester </a:t>
            </a:r>
            <a:r>
              <a:rPr lang="en-US" sz="2800" b="1">
                <a:solidFill>
                  <a:srgbClr val="0000CC"/>
                </a:solidFill>
              </a:rPr>
              <a:t>30 Credits</a:t>
            </a:r>
          </a:p>
          <a:p>
            <a:pPr algn="ctr"/>
            <a:r>
              <a:rPr lang="en-US" sz="2400" b="1"/>
              <a:t>Serves for the unification of candidates coming from different directions.</a:t>
            </a:r>
          </a:p>
          <a:p>
            <a:pPr algn="ctr"/>
            <a:r>
              <a:rPr lang="en-US" sz="2400" b="1"/>
              <a:t> Professional and Scientific formation in applied subject</a:t>
            </a:r>
          </a:p>
        </p:txBody>
      </p:sp>
      <p:sp>
        <p:nvSpPr>
          <p:cNvPr id="14" name="Rounded Rectangle 13"/>
          <p:cNvSpPr/>
          <p:nvPr/>
        </p:nvSpPr>
        <p:spPr>
          <a:xfrm>
            <a:off x="228600" y="4191000"/>
            <a:ext cx="8686800" cy="144780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9946" name="TextBox 14"/>
          <p:cNvSpPr txBox="1">
            <a:spLocks noChangeArrowheads="1"/>
          </p:cNvSpPr>
          <p:nvPr/>
        </p:nvSpPr>
        <p:spPr bwMode="auto">
          <a:xfrm>
            <a:off x="304800" y="4191000"/>
            <a:ext cx="8305800" cy="1249363"/>
          </a:xfrm>
          <a:prstGeom prst="rect">
            <a:avLst/>
          </a:prstGeom>
          <a:noFill/>
          <a:ln w="9525">
            <a:noFill/>
            <a:miter lim="800000"/>
            <a:headEnd/>
            <a:tailEnd/>
          </a:ln>
        </p:spPr>
        <p:txBody>
          <a:bodyPr>
            <a:spAutoFit/>
          </a:bodyPr>
          <a:lstStyle/>
          <a:p>
            <a:pPr algn="ctr"/>
            <a:r>
              <a:rPr lang="en-US" sz="2400" b="1">
                <a:solidFill>
                  <a:srgbClr val="006600"/>
                </a:solidFill>
              </a:rPr>
              <a:t>Second Semester </a:t>
            </a:r>
            <a:r>
              <a:rPr lang="en-US" sz="2800" b="1">
                <a:solidFill>
                  <a:srgbClr val="0000CC"/>
                </a:solidFill>
              </a:rPr>
              <a:t>30 Credits</a:t>
            </a:r>
          </a:p>
          <a:p>
            <a:pPr algn="ctr"/>
            <a:r>
              <a:rPr lang="en-US" sz="2400" b="1"/>
              <a:t>Deeper knowledge on basic subjects</a:t>
            </a:r>
          </a:p>
          <a:p>
            <a:pPr algn="ctr"/>
            <a:r>
              <a:rPr lang="en-US" sz="2400" b="1"/>
              <a:t> Preparation of Master Study Thesis</a:t>
            </a:r>
          </a:p>
        </p:txBody>
      </p:sp>
    </p:spTree>
  </p:cSld>
  <p:clrMapOvr>
    <a:masterClrMapping/>
  </p:clrMapOvr>
  <p:transition spd="med">
    <p:wheel spokes="3"/>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10" descr="basileus2"/>
          <p:cNvPicPr>
            <a:picLocks noChangeAspect="1" noChangeArrowheads="1"/>
          </p:cNvPicPr>
          <p:nvPr/>
        </p:nvPicPr>
        <p:blipFill>
          <a:blip r:embed="rId2"/>
          <a:srcRect/>
          <a:stretch>
            <a:fillRect/>
          </a:stretch>
        </p:blipFill>
        <p:spPr bwMode="auto">
          <a:xfrm>
            <a:off x="0" y="6096000"/>
            <a:ext cx="9144000" cy="762000"/>
          </a:xfrm>
          <a:prstGeom prst="rect">
            <a:avLst/>
          </a:prstGeom>
          <a:noFill/>
          <a:ln w="9525">
            <a:noFill/>
            <a:miter lim="800000"/>
            <a:headEnd/>
            <a:tailEnd/>
          </a:ln>
        </p:spPr>
      </p:pic>
      <p:pic>
        <p:nvPicPr>
          <p:cNvPr id="40963" name="Picture 5"/>
          <p:cNvPicPr>
            <a:picLocks noChangeAspect="1" noChangeArrowheads="1"/>
          </p:cNvPicPr>
          <p:nvPr/>
        </p:nvPicPr>
        <p:blipFill>
          <a:blip r:embed="rId3"/>
          <a:srcRect r="1805" b="38889"/>
          <a:stretch>
            <a:fillRect/>
          </a:stretch>
        </p:blipFill>
        <p:spPr bwMode="auto">
          <a:xfrm>
            <a:off x="8534400" y="0"/>
            <a:ext cx="609600" cy="542925"/>
          </a:xfrm>
          <a:prstGeom prst="rect">
            <a:avLst/>
          </a:prstGeom>
          <a:noFill/>
          <a:ln w="9525">
            <a:noFill/>
            <a:miter lim="800000"/>
            <a:headEnd/>
            <a:tailEnd/>
          </a:ln>
        </p:spPr>
      </p:pic>
      <p:pic>
        <p:nvPicPr>
          <p:cNvPr id="40965" name="Picture 3" descr="C:\Documents and Settings\inTech Computers\My Documents\Ardi\logo_universiteti.png"/>
          <p:cNvPicPr>
            <a:picLocks noChangeAspect="1" noChangeArrowheads="1"/>
          </p:cNvPicPr>
          <p:nvPr/>
        </p:nvPicPr>
        <p:blipFill>
          <a:blip r:embed="rId4"/>
          <a:srcRect/>
          <a:stretch>
            <a:fillRect/>
          </a:stretch>
        </p:blipFill>
        <p:spPr bwMode="auto">
          <a:xfrm>
            <a:off x="0" y="0"/>
            <a:ext cx="1152525" cy="695325"/>
          </a:xfrm>
          <a:prstGeom prst="rect">
            <a:avLst/>
          </a:prstGeom>
          <a:noFill/>
          <a:ln w="9525">
            <a:noFill/>
            <a:miter lim="800000"/>
            <a:headEnd/>
            <a:tailEnd/>
          </a:ln>
        </p:spPr>
      </p:pic>
      <p:sp>
        <p:nvSpPr>
          <p:cNvPr id="40966" name="Text Box 10"/>
          <p:cNvSpPr txBox="1">
            <a:spLocks noChangeArrowheads="1"/>
          </p:cNvSpPr>
          <p:nvPr/>
        </p:nvSpPr>
        <p:spPr bwMode="auto">
          <a:xfrm>
            <a:off x="381000" y="1600200"/>
            <a:ext cx="8458200" cy="4340225"/>
          </a:xfrm>
          <a:prstGeom prst="rect">
            <a:avLst/>
          </a:prstGeom>
          <a:noFill/>
          <a:ln w="9525">
            <a:noFill/>
            <a:miter lim="800000"/>
            <a:headEnd/>
            <a:tailEnd/>
          </a:ln>
        </p:spPr>
        <p:txBody>
          <a:bodyPr>
            <a:spAutoFit/>
          </a:bodyPr>
          <a:lstStyle/>
          <a:p>
            <a:pPr marL="0" lvl="1" algn="just">
              <a:buFont typeface="Wingdings" pitchFamily="2" charset="2"/>
              <a:buChar char="Ø"/>
            </a:pPr>
            <a:r>
              <a:rPr lang="en-US" sz="2400">
                <a:latin typeface="Times New Roman" pitchFamily="18" charset="0"/>
                <a:cs typeface="Times New Roman" pitchFamily="18" charset="0"/>
              </a:rPr>
              <a:t>  Every academic year consists of two exam seasons (1 season per semester)</a:t>
            </a:r>
          </a:p>
          <a:p>
            <a:pPr marL="0" lvl="1" algn="just">
              <a:buFont typeface="Wingdings" pitchFamily="2" charset="2"/>
              <a:buChar char="Ø"/>
            </a:pPr>
            <a:r>
              <a:rPr lang="en-US" sz="2400">
                <a:latin typeface="Times New Roman" pitchFamily="18" charset="0"/>
                <a:cs typeface="Times New Roman" pitchFamily="18" charset="0"/>
              </a:rPr>
              <a:t>  A Guided Research (Thesis), minimum of 3 weeks, is performed under a supervisor in  order to graduate.</a:t>
            </a:r>
          </a:p>
          <a:p>
            <a:pPr marL="0" lvl="1" algn="just">
              <a:buFont typeface="Wingdings" pitchFamily="2" charset="2"/>
              <a:buChar char="Ø"/>
            </a:pPr>
            <a:r>
              <a:rPr lang="en-US" sz="2400">
                <a:latin typeface="Times New Roman" pitchFamily="18" charset="0"/>
                <a:cs typeface="Times New Roman" pitchFamily="18" charset="0"/>
              </a:rPr>
              <a:t>  The teaching and didactic quality is evaluated through questionnaires distributed to students from the students office</a:t>
            </a:r>
          </a:p>
          <a:p>
            <a:pPr marL="0" lvl="1" algn="just">
              <a:buFont typeface="Wingdings" pitchFamily="2" charset="2"/>
              <a:buChar char="Ø"/>
            </a:pPr>
            <a:r>
              <a:rPr lang="en-US" sz="2400">
                <a:latin typeface="Times New Roman" pitchFamily="18" charset="0"/>
                <a:cs typeface="Times New Roman" pitchFamily="18" charset="0"/>
              </a:rPr>
              <a:t>  The e-learning application is not applied momentarily but is recommended from the Academic Senate in order to increase the level of studies</a:t>
            </a:r>
          </a:p>
          <a:p>
            <a:pPr marL="0" lvl="1" algn="just"/>
            <a:endParaRPr lang="en-US" sz="2800">
              <a:latin typeface="Times New Roman" pitchFamily="18" charset="0"/>
              <a:cs typeface="Times New Roman" pitchFamily="18" charset="0"/>
            </a:endParaRPr>
          </a:p>
          <a:p>
            <a:pPr algn="just"/>
            <a:endParaRPr lang="en-US" sz="3200"/>
          </a:p>
        </p:txBody>
      </p:sp>
      <p:sp>
        <p:nvSpPr>
          <p:cNvPr id="40967" name="TextBox 3"/>
          <p:cNvSpPr txBox="1">
            <a:spLocks noChangeArrowheads="1"/>
          </p:cNvSpPr>
          <p:nvPr/>
        </p:nvSpPr>
        <p:spPr bwMode="auto">
          <a:xfrm>
            <a:off x="990600" y="762000"/>
            <a:ext cx="7391400" cy="523875"/>
          </a:xfrm>
          <a:prstGeom prst="rect">
            <a:avLst/>
          </a:prstGeom>
          <a:noFill/>
          <a:ln w="9525">
            <a:noFill/>
            <a:miter lim="800000"/>
            <a:headEnd/>
            <a:tailEnd/>
          </a:ln>
        </p:spPr>
        <p:txBody>
          <a:bodyPr>
            <a:spAutoFit/>
          </a:bodyPr>
          <a:lstStyle/>
          <a:p>
            <a:pPr algn="ctr"/>
            <a:r>
              <a:rPr lang="en-US" sz="2800" b="1">
                <a:solidFill>
                  <a:srgbClr val="006600"/>
                </a:solidFill>
                <a:latin typeface="Times New Roman" pitchFamily="18" charset="0"/>
                <a:cs typeface="Times New Roman" pitchFamily="18" charset="0"/>
              </a:rPr>
              <a:t>FAN S. NOLI  UNIVERSITY OF KORÇA</a:t>
            </a:r>
          </a:p>
        </p:txBody>
      </p:sp>
    </p:spTree>
  </p:cSld>
  <p:clrMapOvr>
    <a:masterClrMapping/>
  </p:clrMapOvr>
  <p:transition spd="med">
    <p:wheel spokes="3"/>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10" descr="basileus2"/>
          <p:cNvPicPr>
            <a:picLocks noChangeAspect="1" noChangeArrowheads="1"/>
          </p:cNvPicPr>
          <p:nvPr/>
        </p:nvPicPr>
        <p:blipFill>
          <a:blip r:embed="rId2"/>
          <a:srcRect/>
          <a:stretch>
            <a:fillRect/>
          </a:stretch>
        </p:blipFill>
        <p:spPr bwMode="auto">
          <a:xfrm>
            <a:off x="0" y="6096000"/>
            <a:ext cx="9144000" cy="762000"/>
          </a:xfrm>
          <a:prstGeom prst="rect">
            <a:avLst/>
          </a:prstGeom>
          <a:noFill/>
          <a:ln w="9525">
            <a:noFill/>
            <a:miter lim="800000"/>
            <a:headEnd/>
            <a:tailEnd/>
          </a:ln>
        </p:spPr>
      </p:pic>
      <p:pic>
        <p:nvPicPr>
          <p:cNvPr id="44035" name="Picture 5"/>
          <p:cNvPicPr>
            <a:picLocks noChangeAspect="1" noChangeArrowheads="1"/>
          </p:cNvPicPr>
          <p:nvPr/>
        </p:nvPicPr>
        <p:blipFill>
          <a:blip r:embed="rId3"/>
          <a:srcRect r="1805" b="38889"/>
          <a:stretch>
            <a:fillRect/>
          </a:stretch>
        </p:blipFill>
        <p:spPr bwMode="auto">
          <a:xfrm>
            <a:off x="8534400" y="0"/>
            <a:ext cx="609600" cy="542925"/>
          </a:xfrm>
          <a:prstGeom prst="rect">
            <a:avLst/>
          </a:prstGeom>
          <a:noFill/>
          <a:ln w="9525">
            <a:noFill/>
            <a:miter lim="800000"/>
            <a:headEnd/>
            <a:tailEnd/>
          </a:ln>
        </p:spPr>
      </p:pic>
      <p:pic>
        <p:nvPicPr>
          <p:cNvPr id="44037" name="Picture 3" descr="C:\Documents and Settings\inTech Computers\My Documents\Ardi\logo_universiteti.png"/>
          <p:cNvPicPr>
            <a:picLocks noChangeAspect="1" noChangeArrowheads="1"/>
          </p:cNvPicPr>
          <p:nvPr/>
        </p:nvPicPr>
        <p:blipFill>
          <a:blip r:embed="rId4"/>
          <a:srcRect/>
          <a:stretch>
            <a:fillRect/>
          </a:stretch>
        </p:blipFill>
        <p:spPr bwMode="auto">
          <a:xfrm>
            <a:off x="0" y="0"/>
            <a:ext cx="1152525" cy="695325"/>
          </a:xfrm>
          <a:prstGeom prst="rect">
            <a:avLst/>
          </a:prstGeom>
          <a:noFill/>
          <a:ln w="9525">
            <a:noFill/>
            <a:miter lim="800000"/>
            <a:headEnd/>
            <a:tailEnd/>
          </a:ln>
        </p:spPr>
      </p:pic>
      <p:pic>
        <p:nvPicPr>
          <p:cNvPr id="44038" name="Picture 9" descr="C:\Documents and Settings\Dhori\Desktop\Arsimi i Larte Anglisht.jpg"/>
          <p:cNvPicPr>
            <a:picLocks noChangeAspect="1" noChangeArrowheads="1"/>
          </p:cNvPicPr>
          <p:nvPr/>
        </p:nvPicPr>
        <p:blipFill>
          <a:blip r:embed="rId5"/>
          <a:srcRect/>
          <a:stretch>
            <a:fillRect/>
          </a:stretch>
        </p:blipFill>
        <p:spPr bwMode="auto">
          <a:xfrm>
            <a:off x="1295400" y="838200"/>
            <a:ext cx="6756400" cy="5092700"/>
          </a:xfrm>
          <a:prstGeom prst="rect">
            <a:avLst/>
          </a:prstGeom>
          <a:noFill/>
          <a:ln w="9525">
            <a:noFill/>
            <a:miter lim="800000"/>
            <a:headEnd/>
            <a:tailEnd/>
          </a:ln>
        </p:spPr>
      </p:pic>
    </p:spTree>
  </p:cSld>
  <p:clrMapOvr>
    <a:masterClrMapping/>
  </p:clrMapOvr>
  <p:transition spd="med">
    <p:wheel spokes="3"/>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0">
          <a:gsLst>
            <a:gs pos="0">
              <a:srgbClr val="DDEBCF"/>
            </a:gs>
            <a:gs pos="50000">
              <a:srgbClr val="9CB86E"/>
            </a:gs>
            <a:gs pos="100000">
              <a:srgbClr val="156B13"/>
            </a:gs>
          </a:gsLst>
          <a:lin ang="5400000"/>
        </a:gradFill>
        <a:effectLst/>
      </p:bgPr>
    </p:bg>
    <p:spTree>
      <p:nvGrpSpPr>
        <p:cNvPr id="1" name=""/>
        <p:cNvGrpSpPr/>
        <p:nvPr/>
      </p:nvGrpSpPr>
      <p:grpSpPr>
        <a:xfrm>
          <a:off x="0" y="0"/>
          <a:ext cx="0" cy="0"/>
          <a:chOff x="0" y="0"/>
          <a:chExt cx="0" cy="0"/>
        </a:xfrm>
      </p:grpSpPr>
      <p:sp>
        <p:nvSpPr>
          <p:cNvPr id="26626" name="TextBox 1"/>
          <p:cNvSpPr txBox="1">
            <a:spLocks noChangeArrowheads="1"/>
          </p:cNvSpPr>
          <p:nvPr/>
        </p:nvSpPr>
        <p:spPr bwMode="auto">
          <a:xfrm>
            <a:off x="533400" y="4703763"/>
            <a:ext cx="7772400" cy="954107"/>
          </a:xfrm>
          <a:prstGeom prst="rect">
            <a:avLst/>
          </a:prstGeom>
          <a:noFill/>
          <a:ln w="9525">
            <a:noFill/>
            <a:miter lim="800000"/>
            <a:headEnd/>
            <a:tailEnd/>
          </a:ln>
        </p:spPr>
        <p:txBody>
          <a:bodyPr>
            <a:spAutoFit/>
          </a:bodyPr>
          <a:lstStyle/>
          <a:p>
            <a:pPr>
              <a:defRPr/>
            </a:pPr>
            <a:r>
              <a:rPr lang="en-US" sz="2000" dirty="0" smtClean="0">
                <a:latin typeface="+mj-lt"/>
                <a:cs typeface="Arial" pitchFamily="34" charset="0"/>
              </a:rPr>
              <a:t>-</a:t>
            </a:r>
            <a:endParaRPr lang="en-US" b="1" dirty="0">
              <a:latin typeface="+mj-lt"/>
              <a:cs typeface="Arial" pitchFamily="34" charset="0"/>
            </a:endParaRPr>
          </a:p>
          <a:p>
            <a:pPr algn="ctr">
              <a:defRPr/>
            </a:pPr>
            <a:r>
              <a:rPr lang="en-US" b="1" dirty="0">
                <a:latin typeface="+mj-lt"/>
                <a:cs typeface="Arial" pitchFamily="34" charset="0"/>
              </a:rPr>
              <a:t>   </a:t>
            </a:r>
          </a:p>
          <a:p>
            <a:pPr>
              <a:defRPr/>
            </a:pPr>
            <a:endParaRPr lang="en-US" dirty="0">
              <a:latin typeface="+mj-lt"/>
              <a:cs typeface="Arial" pitchFamily="34" charset="0"/>
            </a:endParaRPr>
          </a:p>
        </p:txBody>
      </p:sp>
      <p:sp>
        <p:nvSpPr>
          <p:cNvPr id="47107" name="Rectangle 2"/>
          <p:cNvSpPr>
            <a:spLocks noChangeArrowheads="1"/>
          </p:cNvSpPr>
          <p:nvPr/>
        </p:nvSpPr>
        <p:spPr bwMode="auto">
          <a:xfrm>
            <a:off x="3124200" y="762000"/>
            <a:ext cx="2833688" cy="584200"/>
          </a:xfrm>
          <a:prstGeom prst="rect">
            <a:avLst/>
          </a:prstGeom>
          <a:noFill/>
          <a:ln w="9525">
            <a:noFill/>
            <a:miter lim="800000"/>
            <a:headEnd/>
            <a:tailEnd/>
          </a:ln>
        </p:spPr>
        <p:txBody>
          <a:bodyPr wrap="none">
            <a:spAutoFit/>
          </a:bodyPr>
          <a:lstStyle/>
          <a:p>
            <a:r>
              <a:rPr lang="en-US" sz="3200">
                <a:latin typeface="Comic Sans MS" pitchFamily="66" charset="0"/>
              </a:rPr>
              <a:t>REFERENCES</a:t>
            </a:r>
          </a:p>
        </p:txBody>
      </p:sp>
      <p:pic>
        <p:nvPicPr>
          <p:cNvPr id="47108" name="Picture 33" descr="UBT">
            <a:hlinkClick r:id="rId2" tooltip="&quot;UBT&quot;"/>
          </p:cNvPr>
          <p:cNvPicPr>
            <a:picLocks noChangeAspect="1" noChangeArrowheads="1"/>
          </p:cNvPicPr>
          <p:nvPr/>
        </p:nvPicPr>
        <p:blipFill>
          <a:blip r:embed="rId3"/>
          <a:srcRect/>
          <a:stretch>
            <a:fillRect/>
          </a:stretch>
        </p:blipFill>
        <p:spPr bwMode="auto">
          <a:xfrm>
            <a:off x="0" y="0"/>
            <a:ext cx="1289050" cy="1289050"/>
          </a:xfrm>
          <a:prstGeom prst="rect">
            <a:avLst/>
          </a:prstGeom>
          <a:noFill/>
          <a:ln w="9525">
            <a:noFill/>
            <a:miter lim="800000"/>
            <a:headEnd/>
            <a:tailEnd/>
          </a:ln>
        </p:spPr>
      </p:pic>
      <p:sp>
        <p:nvSpPr>
          <p:cNvPr id="47109" name="Rectangle 8"/>
          <p:cNvSpPr>
            <a:spLocks noChangeArrowheads="1"/>
          </p:cNvSpPr>
          <p:nvPr/>
        </p:nvSpPr>
        <p:spPr bwMode="auto">
          <a:xfrm>
            <a:off x="838200" y="2209800"/>
            <a:ext cx="7620000" cy="1200150"/>
          </a:xfrm>
          <a:prstGeom prst="rect">
            <a:avLst/>
          </a:prstGeom>
          <a:noFill/>
          <a:ln w="9525">
            <a:noFill/>
            <a:miter lim="800000"/>
            <a:headEnd/>
            <a:tailEnd/>
          </a:ln>
        </p:spPr>
        <p:txBody>
          <a:bodyPr>
            <a:spAutoFit/>
          </a:bodyPr>
          <a:lstStyle/>
          <a:p>
            <a:pPr algn="ctr"/>
            <a:r>
              <a:rPr lang="en-US" sz="3600">
                <a:latin typeface="Times New Roman" pitchFamily="18" charset="0"/>
                <a:cs typeface="Times New Roman" pitchFamily="18" charset="0"/>
              </a:rPr>
              <a:t>THANK YOU FOR YOUR ATTENTION ….!!!!</a:t>
            </a:r>
          </a:p>
        </p:txBody>
      </p:sp>
    </p:spTree>
  </p:cSld>
  <p:clrMapOvr>
    <a:masterClrMapping/>
  </p:clrMapOvr>
  <p:transition spd="med">
    <p:wheel spokes="3"/>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docProps/app.xml><?xml version="1.0" encoding="utf-8"?>
<Properties xmlns="http://schemas.openxmlformats.org/officeDocument/2006/extended-properties" xmlns:vt="http://schemas.openxmlformats.org/officeDocument/2006/docPropsVTypes">
  <Template>Flow</Template>
  <TotalTime>4299</TotalTime>
  <Words>525</Words>
  <Application>Microsoft Office PowerPoint</Application>
  <PresentationFormat>Diavoorstelling (4:3)</PresentationFormat>
  <Paragraphs>86</Paragraphs>
  <Slides>13</Slides>
  <Notes>0</Notes>
  <HiddenSlides>0</HiddenSlides>
  <MMClips>0</MMClips>
  <ScaleCrop>false</ScaleCrop>
  <HeadingPairs>
    <vt:vector size="4" baseType="variant">
      <vt:variant>
        <vt:lpstr>Thema</vt:lpstr>
      </vt:variant>
      <vt:variant>
        <vt:i4>2</vt:i4>
      </vt:variant>
      <vt:variant>
        <vt:lpstr>Diatitels</vt:lpstr>
      </vt:variant>
      <vt:variant>
        <vt:i4>13</vt:i4>
      </vt:variant>
    </vt:vector>
  </HeadingPairs>
  <TitlesOfParts>
    <vt:vector size="15" baseType="lpstr">
      <vt:lpstr>Flow</vt:lpstr>
      <vt:lpstr>Trek</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Magdalena</dc:creator>
  <cp:lastModifiedBy>Willem vanden Berg</cp:lastModifiedBy>
  <cp:revision>163</cp:revision>
  <dcterms:created xsi:type="dcterms:W3CDTF">2006-08-16T00:00:00Z</dcterms:created>
  <dcterms:modified xsi:type="dcterms:W3CDTF">2014-02-28T14:59:19Z</dcterms:modified>
</cp:coreProperties>
</file>