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4"/>
  </p:notesMasterIdLst>
  <p:handoutMasterIdLst>
    <p:handoutMasterId r:id="rId15"/>
  </p:handoutMasterIdLst>
  <p:sldIdLst>
    <p:sldId id="260" r:id="rId8"/>
    <p:sldId id="261" r:id="rId9"/>
    <p:sldId id="262" r:id="rId10"/>
    <p:sldId id="263" r:id="rId11"/>
    <p:sldId id="264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12/10/2014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12/10/2014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12/10/2014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12/10/2014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12/10/2014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000" dirty="0"/>
              <a:t>Management of practical competence – training for nursing students</a:t>
            </a:r>
            <a:endParaRPr lang="nl-BE" sz="3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Competence Management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Included in the 3 year education program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Helps to </a:t>
            </a:r>
            <a:r>
              <a:rPr lang="en-US" dirty="0"/>
              <a:t>achieve several </a:t>
            </a:r>
            <a:r>
              <a:rPr lang="en-US" dirty="0" smtClean="0"/>
              <a:t>competences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C</a:t>
            </a:r>
            <a:r>
              <a:rPr lang="en-US" dirty="0" smtClean="0"/>
              <a:t>ourses </a:t>
            </a:r>
            <a:r>
              <a:rPr lang="en-US" dirty="0"/>
              <a:t>are </a:t>
            </a:r>
            <a:r>
              <a:rPr lang="en-US" dirty="0" smtClean="0"/>
              <a:t>compelled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C</a:t>
            </a:r>
            <a:r>
              <a:rPr lang="en-US" dirty="0" smtClean="0"/>
              <a:t>ontribute </a:t>
            </a:r>
            <a:r>
              <a:rPr lang="en-US" dirty="0"/>
              <a:t>to the delivery of professional and tender patient </a:t>
            </a:r>
            <a:r>
              <a:rPr lang="en-US" dirty="0" smtClean="0"/>
              <a:t>care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Tasks and theme days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C</a:t>
            </a:r>
            <a:r>
              <a:rPr lang="en-US" dirty="0" smtClean="0"/>
              <a:t>ontinuous </a:t>
            </a:r>
            <a:r>
              <a:rPr lang="en-US" dirty="0"/>
              <a:t>assessment </a:t>
            </a:r>
            <a:r>
              <a:rPr lang="en-US" dirty="0" smtClean="0"/>
              <a:t>– conversation </a:t>
            </a:r>
            <a:r>
              <a:rPr lang="en-US" dirty="0"/>
              <a:t>at the end of the academic year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12/10/2014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Goals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S</a:t>
            </a:r>
            <a:r>
              <a:rPr lang="en-US" dirty="0" smtClean="0"/>
              <a:t>tudents </a:t>
            </a:r>
            <a:r>
              <a:rPr lang="en-US" dirty="0"/>
              <a:t>learn to get to know </a:t>
            </a:r>
            <a:r>
              <a:rPr lang="en-US" dirty="0" smtClean="0"/>
              <a:t>themselves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W</a:t>
            </a:r>
            <a:r>
              <a:rPr lang="en-US" dirty="0" smtClean="0"/>
              <a:t>ork </a:t>
            </a:r>
            <a:r>
              <a:rPr lang="en-US" dirty="0"/>
              <a:t>in </a:t>
            </a:r>
            <a:r>
              <a:rPr lang="en-US" dirty="0" smtClean="0"/>
              <a:t>team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T</a:t>
            </a:r>
            <a:r>
              <a:rPr lang="en-US" dirty="0" smtClean="0"/>
              <a:t>ake responsibility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L</a:t>
            </a:r>
            <a:r>
              <a:rPr lang="en-US" dirty="0" smtClean="0"/>
              <a:t>earn </a:t>
            </a:r>
            <a:r>
              <a:rPr lang="en-US" dirty="0"/>
              <a:t>to be assertive 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Coaching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err="1" smtClean="0"/>
              <a:t>Interprofessional</a:t>
            </a:r>
            <a:r>
              <a:rPr lang="en-US" dirty="0" smtClean="0"/>
              <a:t> cooperation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D</a:t>
            </a:r>
            <a:r>
              <a:rPr lang="en-US" dirty="0" smtClean="0"/>
              <a:t>evelop </a:t>
            </a:r>
            <a:r>
              <a:rPr lang="en-US" dirty="0"/>
              <a:t>their personality as a nurse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255883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Tasks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Give 3 strengths and 3 weaknesses of yourself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Do you find it hard to listen to people? What’s difficult about active listening?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Why it’s important to reflect about yourself? 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What did you learn during the course? 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Which goal would you like to premise at your next internship? 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Did your communication skills evolve?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How do you behave in group? </a:t>
            </a:r>
            <a:endParaRPr lang="nl-BE" dirty="0"/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/>
              <a:t>In which way did you approach your weaknesses? </a:t>
            </a:r>
            <a:endParaRPr lang="nl-BE" dirty="0"/>
          </a:p>
          <a:p>
            <a:pPr marL="457200" indent="-457200">
              <a:buFont typeface="Courier New" panose="02070309020205020404" pitchFamily="49" charset="0"/>
              <a:buChar char="o"/>
            </a:pP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065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Theme</a:t>
            </a:r>
            <a:r>
              <a:rPr lang="nl-BE" dirty="0" smtClean="0"/>
              <a:t> </a:t>
            </a:r>
            <a:r>
              <a:rPr lang="nl-BE" dirty="0" err="1" smtClean="0"/>
              <a:t>days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Guest speaker: Professional or patient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Simulations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Topics:</a:t>
            </a:r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Geriatric </a:t>
            </a:r>
            <a:r>
              <a:rPr lang="en-US" dirty="0"/>
              <a:t>patient</a:t>
            </a:r>
            <a:endParaRPr lang="nl-BE" dirty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End of </a:t>
            </a:r>
            <a:r>
              <a:rPr lang="en-US" dirty="0" smtClean="0"/>
              <a:t>life: </a:t>
            </a:r>
            <a:r>
              <a:rPr lang="en-US" sz="2200" dirty="0"/>
              <a:t>visit to the mortuary</a:t>
            </a:r>
            <a:endParaRPr lang="nl-BE" sz="2200" dirty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Surgery</a:t>
            </a:r>
            <a:endParaRPr lang="nl-BE" dirty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/>
              <a:t>Multicultural </a:t>
            </a:r>
            <a:r>
              <a:rPr lang="en-US" dirty="0" smtClean="0"/>
              <a:t>day: </a:t>
            </a:r>
            <a:r>
              <a:rPr lang="en-US" sz="2200" dirty="0"/>
              <a:t>students can participate in several workshops</a:t>
            </a:r>
            <a:endParaRPr lang="nl-BE" sz="2200" dirty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Diabetes</a:t>
            </a:r>
            <a:endParaRPr lang="nl-BE" dirty="0"/>
          </a:p>
          <a:p>
            <a:pPr marL="727075" lvl="1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Aggression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08422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hree-day </a:t>
            </a:r>
            <a:r>
              <a:rPr lang="en-US" dirty="0"/>
              <a:t>trip 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nl-BE" dirty="0" smtClean="0"/>
              <a:t>Last </a:t>
            </a:r>
            <a:r>
              <a:rPr lang="nl-BE" dirty="0" err="1" smtClean="0"/>
              <a:t>year</a:t>
            </a:r>
            <a:r>
              <a:rPr lang="nl-BE" dirty="0" smtClean="0"/>
              <a:t> </a:t>
            </a:r>
            <a:r>
              <a:rPr lang="nl-BE" dirty="0" err="1" smtClean="0"/>
              <a:t>nursing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endParaRPr lang="nl-BE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Focus on </a:t>
            </a:r>
            <a:r>
              <a:rPr lang="en-US" dirty="0"/>
              <a:t>group dynamics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rPr lang="nl-BE" smtClean="0"/>
              <a:t>12/10/2014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Titel van footer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711230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12</TotalTime>
  <Words>220</Words>
  <Application>Microsoft Office PowerPoint</Application>
  <PresentationFormat>Diavoorstelling (4:3)</PresentationFormat>
  <Paragraphs>53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6</vt:i4>
      </vt:variant>
    </vt:vector>
  </HeadingPairs>
  <TitlesOfParts>
    <vt:vector size="17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Competence Management</vt:lpstr>
      <vt:lpstr>Goals</vt:lpstr>
      <vt:lpstr>Tasks</vt:lpstr>
      <vt:lpstr>Theme days</vt:lpstr>
      <vt:lpstr>Three-day trip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14</cp:revision>
  <dcterms:created xsi:type="dcterms:W3CDTF">2014-09-23T11:25:01Z</dcterms:created>
  <dcterms:modified xsi:type="dcterms:W3CDTF">2014-10-12T14:20:41Z</dcterms:modified>
</cp:coreProperties>
</file>