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A0AAA8-4CDB-4148-BE90-23CEFC5685DF}" type="datetimeFigureOut">
              <a:rPr lang="nl-BE" smtClean="0"/>
              <a:t>24/03/2017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F90B7-03D9-4502-82BE-ED3A35000985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3074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BE" altLang="en-US" smtClean="0"/>
              <a:t>Belgium was represented as a member of the panel that did the trial visitation to all the universities in BiH, Albania and the university of Montenegro. </a:t>
            </a:r>
            <a:endParaRPr lang="en-GB" altLang="en-US" smtClean="0"/>
          </a:p>
        </p:txBody>
      </p:sp>
      <p:sp>
        <p:nvSpPr>
          <p:cNvPr id="3277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15BB04-A910-493E-BA89-C2B5AD14B718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r-HR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928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BE" altLang="en-US" smtClean="0"/>
              <a:t>Together with the university of zenica, the university college, odisee is working on the sustainability of the project. At this moment their is a bilateral agreement between the Odiqee , university college and the university of Zenica. The main purpose of this agreement is the exchange of staff and students. </a:t>
            </a:r>
            <a:endParaRPr lang="en-GB" altLang="en-US" smtClean="0"/>
          </a:p>
        </p:txBody>
      </p:sp>
      <p:sp>
        <p:nvSpPr>
          <p:cNvPr id="348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90A013-B9BF-4E23-965C-B1ED0210AAC6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r-HR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512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4233" y="4953000"/>
            <a:ext cx="12196233" cy="1911350"/>
            <a:chOff x="-3765" y="4832896"/>
            <a:chExt cx="9147765" cy="2032192"/>
          </a:xfrm>
        </p:grpSpPr>
        <p:sp>
          <p:nvSpPr>
            <p:cNvPr id="6" name="Freeform 1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2147483646 h 528"/>
                <a:gd name="T6" fmla="*/ 2147483646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Freeform 19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cxnSp>
          <p:nvCxnSpPr>
            <p:cNvPr id="10" name="Straight Connector 20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2DA2BF">
                    <a:tint val="20000"/>
                  </a:srgbClr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srgbClr val="2DA2BF">
                  <a:tint val="20000"/>
                </a:srgbClr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378AE8-FD19-490B-8C1A-C578098921D3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172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A13B0F-1144-432A-A0CF-A3012B4E409B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22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Chevron 15"/>
          <p:cNvSpPr/>
          <p:nvPr/>
        </p:nvSpPr>
        <p:spPr>
          <a:xfrm>
            <a:off x="459951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553209-6869-4A47-B483-2025B5C6E094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310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E9FA1F-B964-4A3A-B7A4-98E39670FB89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761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52AD3C-E471-470F-9A00-C20B035EF38E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477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FDFF96-73FF-47C3-B88C-B372156BD4AD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372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9DF29D-8048-49E6-A0DB-5F116CA8F91A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00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DA0A36-6ACD-4F3E-A040-58811EB3BD86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1058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954617" y="5002214"/>
            <a:ext cx="5069416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-71966" y="5784850"/>
            <a:ext cx="5069417" cy="838200"/>
          </a:xfrm>
          <a:custGeom>
            <a:avLst/>
            <a:gdLst>
              <a:gd name="T0" fmla="*/ 0 w 5760"/>
              <a:gd name="T1" fmla="*/ 0 h 528"/>
              <a:gd name="T2" fmla="*/ 2147483646 w 5760"/>
              <a:gd name="T3" fmla="*/ 0 h 528"/>
              <a:gd name="T4" fmla="*/ 2147483646 w 5760"/>
              <a:gd name="T5" fmla="*/ 2147483646 h 528"/>
              <a:gd name="T6" fmla="*/ 2147483646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ight Triangle 16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cxnSp>
        <p:nvCxnSpPr>
          <p:cNvPr id="8" name="Straight Connector 18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9"/>
          <p:cNvSpPr/>
          <p:nvPr/>
        </p:nvSpPr>
        <p:spPr>
          <a:xfrm>
            <a:off x="11552768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" name="Chevron 20"/>
          <p:cNvSpPr/>
          <p:nvPr/>
        </p:nvSpPr>
        <p:spPr>
          <a:xfrm>
            <a:off x="11303001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8582AA-1D52-4FAF-B138-08974A7719CF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177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AD88CF-73E8-4819-809C-DBDFF5B6FC7E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924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538F76-5570-420E-8380-2E15754F047A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473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54617" y="5002214"/>
            <a:ext cx="5069416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-71966" y="5784850"/>
            <a:ext cx="5069417" cy="838200"/>
          </a:xfrm>
          <a:custGeom>
            <a:avLst/>
            <a:gdLst>
              <a:gd name="T0" fmla="*/ 0 w 5760"/>
              <a:gd name="T1" fmla="*/ 0 h 528"/>
              <a:gd name="T2" fmla="*/ 2147483646 w 5760"/>
              <a:gd name="T3" fmla="*/ 0 h 528"/>
              <a:gd name="T4" fmla="*/ 2147483646 w 5760"/>
              <a:gd name="T5" fmla="*/ 2147483646 h 528"/>
              <a:gd name="T6" fmla="*/ 2147483646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39884" y="6408739"/>
            <a:ext cx="3134783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484" y="6408739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Lucida Sans Unicode" panose="020B0602030504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302C91-3EDD-4C69-A951-E7309348E1E0}" type="slidenum">
              <a:rPr kumimoji="0" lang="hr-H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r-HR" alt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23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Tijdelijke aanduiding voor inhoud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1839" y="1417638"/>
            <a:ext cx="2466975" cy="1847850"/>
          </a:xfr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BE" dirty="0" err="1" smtClean="0"/>
              <a:t>And</a:t>
            </a:r>
            <a:r>
              <a:rPr lang="nl-BE" dirty="0" smtClean="0"/>
              <a:t> last but </a:t>
            </a:r>
            <a:r>
              <a:rPr lang="nl-BE" dirty="0" err="1" smtClean="0"/>
              <a:t>not</a:t>
            </a:r>
            <a:r>
              <a:rPr lang="nl-BE" dirty="0" smtClean="0"/>
              <a:t> </a:t>
            </a:r>
            <a:r>
              <a:rPr lang="nl-BE" dirty="0" err="1" smtClean="0"/>
              <a:t>least</a:t>
            </a:r>
            <a:r>
              <a:rPr lang="nl-BE" dirty="0" smtClean="0"/>
              <a:t> …</a:t>
            </a:r>
            <a:endParaRPr lang="en-GB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31750" name="Afbeelding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6" y="42291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Afbeelding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2708275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Afbeelding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4" y="393382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8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l-BE" altLang="en-US" smtClean="0"/>
              <a:t>Bilateral agreement between Odisee (university college) and University of Zenica.</a:t>
            </a:r>
          </a:p>
          <a:p>
            <a:pPr lvl="1" eaLnBrk="1" hangingPunct="1"/>
            <a:r>
              <a:rPr lang="nl-BE" altLang="en-US" smtClean="0"/>
              <a:t>Last year 2 students of Odisee, Aalst, came to Zenica for an internship</a:t>
            </a:r>
          </a:p>
          <a:p>
            <a:pPr lvl="1" eaLnBrk="1" hangingPunct="1"/>
            <a:r>
              <a:rPr lang="nl-BE" altLang="en-US" smtClean="0"/>
              <a:t>Last year, but also this year, one of my colleague (Tim Torsy), is visiting Zenica and will teach some subjects to nurse students.</a:t>
            </a:r>
          </a:p>
          <a:p>
            <a:pPr lvl="1" eaLnBrk="1" hangingPunct="1"/>
            <a:r>
              <a:rPr lang="nl-BE" altLang="en-US" smtClean="0"/>
              <a:t>This week 2 students of the University of Zenica are coming to Sint-Niklaas for an internship of 12 weeks.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 dirty="0" err="1" smtClean="0"/>
              <a:t>Sustainability</a:t>
            </a:r>
            <a:r>
              <a:rPr lang="nl-BE" dirty="0" smtClean="0"/>
              <a:t> of </a:t>
            </a:r>
            <a:r>
              <a:rPr lang="nl-BE" dirty="0" err="1" smtClean="0"/>
              <a:t>the</a:t>
            </a:r>
            <a:r>
              <a:rPr lang="nl-BE" dirty="0" smtClean="0"/>
              <a:t> project</a:t>
            </a:r>
            <a:endParaRPr lang="en-GB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47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275" y="1481138"/>
            <a:ext cx="8045450" cy="4525962"/>
          </a:xfr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 dirty="0" err="1" smtClean="0"/>
              <a:t>Sustainability</a:t>
            </a:r>
            <a:r>
              <a:rPr lang="nl-BE" dirty="0" smtClean="0"/>
              <a:t> of </a:t>
            </a:r>
            <a:r>
              <a:rPr lang="nl-BE" dirty="0" err="1" smtClean="0"/>
              <a:t>the</a:t>
            </a:r>
            <a:r>
              <a:rPr lang="nl-BE" dirty="0" smtClean="0"/>
              <a:t> project</a:t>
            </a:r>
            <a:endParaRPr lang="en-GB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14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BE" dirty="0" err="1" smtClean="0"/>
              <a:t>Thank</a:t>
            </a:r>
            <a:r>
              <a:rPr lang="nl-BE" dirty="0" smtClean="0"/>
              <a:t> </a:t>
            </a:r>
            <a:r>
              <a:rPr lang="nl-BE" dirty="0" err="1" smtClean="0"/>
              <a:t>you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Listening</a:t>
            </a:r>
            <a:r>
              <a:rPr lang="nl-BE" dirty="0" smtClean="0"/>
              <a:t>!</a:t>
            </a:r>
            <a:endParaRPr lang="en-GB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Belinda Drieghe 20.03.2017. Zenica, BiH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Competency based Curriculum Reform in Nursing and Caring in Western Balkan Universities</a:t>
            </a:r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36869" name="Tijdelijke aanduiding voor inhoud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36851" y="1184276"/>
            <a:ext cx="6530975" cy="4837113"/>
          </a:xfrm>
        </p:spPr>
      </p:pic>
    </p:spTree>
    <p:extLst>
      <p:ext uri="{BB962C8B-B14F-4D97-AF65-F5344CB8AC3E}">
        <p14:creationId xmlns:p14="http://schemas.microsoft.com/office/powerpoint/2010/main" val="393359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Office PowerPoint</Application>
  <PresentationFormat>Widescreen</PresentationFormat>
  <Paragraphs>20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Lucida Sans Unicode</vt:lpstr>
      <vt:lpstr>Verdana</vt:lpstr>
      <vt:lpstr>Wingdings 2</vt:lpstr>
      <vt:lpstr>Wingdings 3</vt:lpstr>
      <vt:lpstr>Concourse</vt:lpstr>
      <vt:lpstr>And last but not least …</vt:lpstr>
      <vt:lpstr>Sustainability of the project</vt:lpstr>
      <vt:lpstr>Sustainability of the project</vt:lpstr>
      <vt:lpstr>Thank you for Listening!</vt:lpstr>
    </vt:vector>
  </TitlesOfParts>
  <Company>Odisee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 last but not least …</dc:title>
  <dc:creator>Willem vanden Berg</dc:creator>
  <cp:lastModifiedBy>Willem vanden Berg</cp:lastModifiedBy>
  <cp:revision>1</cp:revision>
  <dcterms:created xsi:type="dcterms:W3CDTF">2017-03-24T10:25:09Z</dcterms:created>
  <dcterms:modified xsi:type="dcterms:W3CDTF">2017-03-24T10:25:20Z</dcterms:modified>
</cp:coreProperties>
</file>