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6"/>
  </p:notesMasterIdLst>
  <p:handoutMasterIdLst>
    <p:handoutMasterId r:id="rId17"/>
  </p:handoutMasterIdLst>
  <p:sldIdLst>
    <p:sldId id="260" r:id="rId8"/>
    <p:sldId id="261" r:id="rId9"/>
    <p:sldId id="262" r:id="rId10"/>
    <p:sldId id="267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Organization of the skills lab</a:t>
            </a:r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New skills lab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12 classrooms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Stock room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2 desks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Classrooms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4 </a:t>
            </a:r>
            <a:r>
              <a:rPr lang="nl-BE" dirty="0" err="1" smtClean="0"/>
              <a:t>beds</a:t>
            </a:r>
            <a:r>
              <a:rPr lang="nl-BE" dirty="0" smtClean="0"/>
              <a:t>, 4 </a:t>
            </a:r>
            <a:r>
              <a:rPr lang="nl-BE" dirty="0" err="1" smtClean="0"/>
              <a:t>dolls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Balk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oxygen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compressed</a:t>
            </a:r>
            <a:r>
              <a:rPr lang="nl-BE" dirty="0" smtClean="0"/>
              <a:t> air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Tables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chairs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Smart TV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reserved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3146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Specialized</a:t>
            </a:r>
            <a:r>
              <a:rPr lang="nl-BE" dirty="0" smtClean="0"/>
              <a:t> classrooms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Pediatric/Neonatology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Obstetrics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ICU and surgery 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6173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Practical </a:t>
            </a:r>
            <a:r>
              <a:rPr lang="nl-BE" dirty="0" err="1" smtClean="0"/>
              <a:t>skill</a:t>
            </a:r>
            <a:r>
              <a:rPr lang="nl-BE" dirty="0" smtClean="0"/>
              <a:t> courses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Pre- made </a:t>
            </a:r>
            <a:r>
              <a:rPr lang="nl-BE" dirty="0" err="1" smtClean="0"/>
              <a:t>boxes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Email </a:t>
            </a:r>
            <a:r>
              <a:rPr lang="nl-BE" dirty="0" err="1" smtClean="0"/>
              <a:t>for</a:t>
            </a:r>
            <a:r>
              <a:rPr lang="nl-BE" dirty="0" smtClean="0"/>
              <a:t> extra </a:t>
            </a:r>
            <a:r>
              <a:rPr lang="nl-BE" dirty="0" err="1" smtClean="0"/>
              <a:t>material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Teacher checks the </a:t>
            </a:r>
            <a:r>
              <a:rPr lang="nl-BE" dirty="0" err="1" smtClean="0"/>
              <a:t>boxes</a:t>
            </a:r>
            <a:r>
              <a:rPr lang="nl-BE" dirty="0" smtClean="0"/>
              <a:t> </a:t>
            </a:r>
            <a:r>
              <a:rPr lang="nl-BE" dirty="0" err="1" smtClean="0"/>
              <a:t>after</a:t>
            </a:r>
            <a:r>
              <a:rPr lang="nl-BE" dirty="0" smtClean="0"/>
              <a:t> course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248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Order of </a:t>
            </a:r>
            <a:r>
              <a:rPr lang="nl-BE" dirty="0" err="1" smtClean="0"/>
              <a:t>material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Hospital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Firms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For free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871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Buy</a:t>
            </a:r>
            <a:r>
              <a:rPr lang="nl-BE" dirty="0" smtClean="0"/>
              <a:t> </a:t>
            </a:r>
            <a:r>
              <a:rPr lang="nl-BE" dirty="0" err="1" smtClean="0"/>
              <a:t>their</a:t>
            </a:r>
            <a:r>
              <a:rPr lang="nl-BE" dirty="0" smtClean="0"/>
              <a:t> </a:t>
            </a:r>
            <a:r>
              <a:rPr lang="nl-BE" dirty="0" err="1" smtClean="0"/>
              <a:t>own</a:t>
            </a:r>
            <a:r>
              <a:rPr lang="nl-BE" dirty="0" smtClean="0"/>
              <a:t> bag </a:t>
            </a:r>
            <a:r>
              <a:rPr lang="nl-BE" dirty="0" err="1" smtClean="0"/>
              <a:t>with</a:t>
            </a:r>
            <a:r>
              <a:rPr lang="nl-BE" dirty="0" smtClean="0"/>
              <a:t> </a:t>
            </a:r>
            <a:r>
              <a:rPr lang="nl-BE" dirty="0" err="1" smtClean="0"/>
              <a:t>material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Need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bring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use</a:t>
            </a:r>
            <a:r>
              <a:rPr lang="nl-BE" dirty="0" smtClean="0"/>
              <a:t> </a:t>
            </a:r>
            <a:r>
              <a:rPr lang="nl-BE" dirty="0" err="1" smtClean="0"/>
              <a:t>their</a:t>
            </a:r>
            <a:r>
              <a:rPr lang="nl-BE" dirty="0" smtClean="0"/>
              <a:t> </a:t>
            </a:r>
            <a:r>
              <a:rPr lang="nl-BE" dirty="0" err="1" smtClean="0"/>
              <a:t>own</a:t>
            </a:r>
            <a:r>
              <a:rPr lang="nl-BE" dirty="0" smtClean="0"/>
              <a:t> </a:t>
            </a:r>
            <a:r>
              <a:rPr lang="nl-BE" dirty="0" err="1" smtClean="0"/>
              <a:t>material</a:t>
            </a:r>
            <a:r>
              <a:rPr lang="nl-BE" dirty="0" smtClean="0"/>
              <a:t>, </a:t>
            </a:r>
            <a:r>
              <a:rPr lang="nl-BE" dirty="0" err="1" smtClean="0"/>
              <a:t>if</a:t>
            </a:r>
            <a:r>
              <a:rPr lang="nl-BE" dirty="0" smtClean="0"/>
              <a:t> </a:t>
            </a:r>
            <a:r>
              <a:rPr lang="nl-BE" dirty="0" err="1" smtClean="0"/>
              <a:t>possible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Possibility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buy</a:t>
            </a:r>
            <a:r>
              <a:rPr lang="nl-BE" dirty="0" smtClean="0"/>
              <a:t> </a:t>
            </a:r>
            <a:r>
              <a:rPr lang="nl-BE" dirty="0" smtClean="0"/>
              <a:t>new/extra </a:t>
            </a:r>
            <a:r>
              <a:rPr lang="nl-BE" dirty="0" err="1" smtClean="0"/>
              <a:t>material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8641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Coordinator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Order </a:t>
            </a:r>
            <a:r>
              <a:rPr lang="nl-BE" dirty="0" err="1" smtClean="0"/>
              <a:t>material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Provide</a:t>
            </a:r>
            <a:r>
              <a:rPr lang="nl-BE" dirty="0" smtClean="0"/>
              <a:t> </a:t>
            </a:r>
            <a:r>
              <a:rPr lang="nl-BE" dirty="0" err="1" smtClean="0"/>
              <a:t>boxes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Complete stock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Repack</a:t>
            </a:r>
            <a:r>
              <a:rPr lang="nl-BE" dirty="0" smtClean="0"/>
              <a:t> </a:t>
            </a:r>
            <a:r>
              <a:rPr lang="nl-BE" dirty="0" err="1" smtClean="0"/>
              <a:t>material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Formatting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maintenance of online </a:t>
            </a:r>
            <a:r>
              <a:rPr lang="nl-BE" dirty="0" smtClean="0"/>
              <a:t>tool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err="1" smtClean="0"/>
              <a:t>Organise</a:t>
            </a:r>
            <a:r>
              <a:rPr lang="nl-BE" dirty="0" smtClean="0"/>
              <a:t> </a:t>
            </a:r>
            <a:r>
              <a:rPr lang="nl-BE" smtClean="0"/>
              <a:t>practical assessment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2368224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15</TotalTime>
  <Words>141</Words>
  <Application>Microsoft Office PowerPoint</Application>
  <PresentationFormat>Diavoorstelling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8</vt:i4>
      </vt:variant>
    </vt:vector>
  </HeadingPairs>
  <TitlesOfParts>
    <vt:vector size="19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PowerPoint-presentatie</vt:lpstr>
      <vt:lpstr>Classrooms</vt:lpstr>
      <vt:lpstr>Specialized classrooms</vt:lpstr>
      <vt:lpstr>Practical skill courses</vt:lpstr>
      <vt:lpstr>Order of material</vt:lpstr>
      <vt:lpstr>Students</vt:lpstr>
      <vt:lpstr>Coordinator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9</cp:revision>
  <dcterms:created xsi:type="dcterms:W3CDTF">2014-09-23T11:25:01Z</dcterms:created>
  <dcterms:modified xsi:type="dcterms:W3CDTF">2014-10-12T13:29:36Z</dcterms:modified>
</cp:coreProperties>
</file>