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5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6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8" r:id="rId1"/>
    <p:sldMasterId id="2147483664" r:id="rId2"/>
    <p:sldMasterId id="2147483670" r:id="rId3"/>
    <p:sldMasterId id="2147483694" r:id="rId4"/>
    <p:sldMasterId id="2147483676" r:id="rId5"/>
    <p:sldMasterId id="2147483682" r:id="rId6"/>
    <p:sldMasterId id="2147483688" r:id="rId7"/>
  </p:sldMasterIdLst>
  <p:notesMasterIdLst>
    <p:notesMasterId r:id="rId17"/>
  </p:notesMasterIdLst>
  <p:handoutMasterIdLst>
    <p:handoutMasterId r:id="rId18"/>
  </p:handoutMasterIdLst>
  <p:sldIdLst>
    <p:sldId id="260" r:id="rId8"/>
    <p:sldId id="261" r:id="rId9"/>
    <p:sldId id="262" r:id="rId10"/>
    <p:sldId id="263" r:id="rId11"/>
    <p:sldId id="264" r:id="rId12"/>
    <p:sldId id="265" r:id="rId13"/>
    <p:sldId id="268" r:id="rId14"/>
    <p:sldId id="267" r:id="rId15"/>
    <p:sldId id="266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49">
          <p15:clr>
            <a:srgbClr val="A4A3A4"/>
          </p15:clr>
        </p15:guide>
        <p15:guide id="2" pos="47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8B64"/>
    <a:srgbClr val="C6714A"/>
    <a:srgbClr val="DCA655"/>
    <a:srgbClr val="6B4189"/>
    <a:srgbClr val="3F9A79"/>
    <a:srgbClr val="16666F"/>
    <a:srgbClr val="447E90"/>
    <a:srgbClr val="4E8DCC"/>
    <a:srgbClr val="89B3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9293" autoAdjust="0"/>
  </p:normalViewPr>
  <p:slideViewPr>
    <p:cSldViewPr snapToGrid="0" snapToObjects="1" showGuides="1">
      <p:cViewPr varScale="1">
        <p:scale>
          <a:sx n="74" d="100"/>
          <a:sy n="74" d="100"/>
        </p:scale>
        <p:origin x="1290" y="72"/>
      </p:cViewPr>
      <p:guideLst>
        <p:guide orient="horz" pos="649"/>
        <p:guide pos="47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18152A-4670-DD4C-AAFC-C17F734418B3}" type="datetimeFigureOut">
              <a:t>12/10/2014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C04A2F-BD0D-8B4B-8C63-218B4E48F359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3891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C900B5-6857-DB44-9846-7C78C09874F3}" type="datetimeFigureOut">
              <a:t>12/10/2014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BB8F35-2A73-D34D-93FE-F1753C8EDAEC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2481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l-BE" smtClean="0"/>
          </a:p>
        </p:txBody>
      </p:sp>
      <p:sp>
        <p:nvSpPr>
          <p:cNvPr id="58372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C761C4D-830A-4471-92D0-77C63881C3C1}" type="slidenum">
              <a:rPr lang="nl-BE" smtClean="0"/>
              <a:pPr eaLnBrk="1" hangingPunct="1"/>
              <a:t>9</a:t>
            </a:fld>
            <a:endParaRPr lang="nl-BE" smtClean="0"/>
          </a:p>
        </p:txBody>
      </p:sp>
    </p:spTree>
    <p:extLst>
      <p:ext uri="{BB962C8B-B14F-4D97-AF65-F5344CB8AC3E}">
        <p14:creationId xmlns:p14="http://schemas.microsoft.com/office/powerpoint/2010/main" val="1373469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jp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jp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jp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jp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.jp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2.jp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89B36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noProof="0" smtClean="0"/>
              <a:t>Klik om de ondertitelstijl van het model te bewerken</a:t>
            </a:r>
            <a:endParaRPr lang="nl-BE" noProof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8" y="1030288"/>
            <a:ext cx="9186128" cy="3860785"/>
          </a:xfrm>
          <a:prstGeom prst="rect">
            <a:avLst/>
          </a:prstGeom>
          <a:ln>
            <a:noFill/>
          </a:ln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915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6C2C8-AF4A-3F4C-B9B4-50FA0AC2319A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745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FB6B-9458-BD43-9DB9-A2949799A662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894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44C4C-371A-1D4F-A9B8-07683E1252E8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614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7AB38-62BC-774C-97AE-1BF242D8582C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01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4E8DCC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4395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D183A-059B-2542-813C-5A08B6D37968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535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FAD7D-2159-674C-BC18-A050D77CC070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391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EC34E-563E-3E4F-9CB6-35608B9F10E8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956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7BE6E-A6F8-3442-9DA5-5593485BE98C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684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447E9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7118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757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B7F4-B6ED-1748-9D00-406FDAEF6503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4874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1E619-EBD6-CB45-B312-466BFC0B87E3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9932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FFCED-4308-CA4D-ACC4-3948E9F11CDF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589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198B64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52818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1008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B7F4-B6ED-1748-9D00-406FDAEF6503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9255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1E619-EBD6-CB45-B312-466BFC0B87E3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393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FFCED-4308-CA4D-ACC4-3948E9F11CDF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7991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6B418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57136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6D7AB-E25E-FB4B-969B-4A4EA7ABA0AD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366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F30DE-79EA-A349-BE9F-7981F0F2DC46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6774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05770-7E08-F248-BA09-A0038AB0618E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2164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9C62E-9B80-144E-9FFF-A108B648E2E0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009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DCA65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416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56C8F-3F9B-6D44-8056-EDB07DB254DC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3493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7233C-6A1A-B347-86E1-38E7A4477365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4715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5A780-40C0-BD41-9FCF-DB3CB79764AE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4619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EF45-E80A-A14C-9D81-938871F147C8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403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C6714A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51107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CCFA7-D12C-7141-8399-7EC2FD74B1F4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8124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3D340-8AB4-384E-BF13-A0690AD7A543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3403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3B24D-7E8B-9541-B8F1-940F0036A509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5633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D68B8-9D46-6848-AE7E-75CFB53DB47C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414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89B36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 smtClean="0"/>
              <a:t>Titelstijl van model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 smtClean="0"/>
              <a:t>Klik om de tekststijl van het model te bewerken</a:t>
            </a:r>
          </a:p>
          <a:p>
            <a:pPr lvl="1"/>
            <a:r>
              <a:rPr lang="nl-BE" smtClean="0"/>
              <a:t>Tweede niveau</a:t>
            </a:r>
          </a:p>
          <a:p>
            <a:pPr lvl="2"/>
            <a:r>
              <a:rPr lang="nl-BE" smtClean="0"/>
              <a:t>Derde niveau</a:t>
            </a:r>
          </a:p>
          <a:p>
            <a:pPr lvl="3"/>
            <a:r>
              <a:rPr lang="nl-BE" smtClean="0"/>
              <a:t>Vierde niveau</a:t>
            </a:r>
          </a:p>
          <a:p>
            <a:pPr lvl="4"/>
            <a:r>
              <a:rPr lang="nl-BE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6608C39C-6A92-104F-A944-21D39204BEAF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861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89B368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4E8DCC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2D86298A-010A-FA4C-979A-202A0C3B0B89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975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4E8DCC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447E90"/>
          </a:solidFill>
          <a:ln>
            <a:solidFill>
              <a:srgbClr val="447E9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3DC040B7-7FDC-EC48-B37F-6E02E1E9CC0E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21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447E90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198B64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 dirty="0"/>
              <a:t>Click to edit Master text styles</a:t>
            </a:r>
          </a:p>
          <a:p>
            <a:pPr lvl="1"/>
            <a:r>
              <a:rPr lang="nl-BE" dirty="0"/>
              <a:t>Second level</a:t>
            </a:r>
          </a:p>
          <a:p>
            <a:pPr lvl="2"/>
            <a:r>
              <a:rPr lang="nl-BE" dirty="0"/>
              <a:t>Third level</a:t>
            </a:r>
          </a:p>
          <a:p>
            <a:pPr lvl="3"/>
            <a:r>
              <a:rPr lang="nl-BE" dirty="0"/>
              <a:t>Fourth level</a:t>
            </a:r>
          </a:p>
          <a:p>
            <a:pPr lvl="4"/>
            <a:r>
              <a:rPr lang="nl-B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3DC040B7-7FDC-EC48-B37F-6E02E1E9CC0E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380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198B64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6B418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226A858B-F2A2-4C42-A574-D382CE7CB5B0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151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6B4189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DCA65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D3F1546C-12A3-C249-BA16-098223ED8408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118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DCA655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C6714A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AB632AFF-2AE8-5941-B538-F40ED924DEA8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744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C6714A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JOC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dirty="0" smtClean="0"/>
              <a:t>Peer </a:t>
            </a:r>
            <a:r>
              <a:rPr lang="nl-BE" dirty="0"/>
              <a:t>c</a:t>
            </a:r>
            <a:r>
              <a:rPr lang="nl-BE" dirty="0" smtClean="0"/>
              <a:t>oaching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140591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7948" y="339389"/>
            <a:ext cx="8028852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</a:t>
            </a:r>
            <a:r>
              <a:rPr lang="en-US" dirty="0"/>
              <a:t>do we mean by year exceeding </a:t>
            </a:r>
            <a:r>
              <a:rPr lang="en-US" dirty="0" smtClean="0"/>
              <a:t>coaching and why did we </a:t>
            </a:r>
            <a:r>
              <a:rPr lang="en-US" dirty="0" smtClean="0"/>
              <a:t>incorporate </a:t>
            </a:r>
            <a:r>
              <a:rPr lang="en-US" dirty="0" smtClean="0"/>
              <a:t>it? 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57948" y="1777286"/>
            <a:ext cx="8028852" cy="4271910"/>
          </a:xfrm>
        </p:spPr>
        <p:txBody>
          <a:bodyPr>
            <a:normAutofit/>
          </a:bodyPr>
          <a:lstStyle/>
          <a:p>
            <a:r>
              <a:rPr lang="en-US" dirty="0"/>
              <a:t>Maybe I should start </a:t>
            </a:r>
            <a:r>
              <a:rPr lang="en-US" dirty="0" smtClean="0"/>
              <a:t>by </a:t>
            </a:r>
            <a:r>
              <a:rPr lang="en-US" dirty="0"/>
              <a:t>telling why we have integrated </a:t>
            </a:r>
            <a:r>
              <a:rPr lang="en-US" dirty="0" smtClean="0"/>
              <a:t>year exceeding coaching in our lessons.</a:t>
            </a:r>
          </a:p>
          <a:p>
            <a:r>
              <a:rPr lang="en-US" dirty="0" smtClean="0"/>
              <a:t>One </a:t>
            </a:r>
            <a:r>
              <a:rPr lang="en-US" dirty="0"/>
              <a:t>of the </a:t>
            </a:r>
            <a:r>
              <a:rPr lang="en-US" dirty="0" smtClean="0"/>
              <a:t>competences </a:t>
            </a:r>
            <a:r>
              <a:rPr lang="en-US" dirty="0"/>
              <a:t>that we want our students </a:t>
            </a:r>
            <a:r>
              <a:rPr lang="en-US" dirty="0" smtClean="0"/>
              <a:t>to achieve </a:t>
            </a:r>
            <a:r>
              <a:rPr lang="en-US" dirty="0"/>
              <a:t>at the end of their three-year training, is that </a:t>
            </a:r>
            <a:r>
              <a:rPr lang="en-US" dirty="0" smtClean="0"/>
              <a:t>they (as a novice nurse) are able </a:t>
            </a:r>
            <a:r>
              <a:rPr lang="en-US" dirty="0"/>
              <a:t>to </a:t>
            </a:r>
            <a:r>
              <a:rPr lang="en-US" dirty="0" smtClean="0"/>
              <a:t>guide and coach our nurse students.</a:t>
            </a: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rPr lang="nl-BE" smtClean="0"/>
              <a:t>12/10/2014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15772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7948" y="339389"/>
            <a:ext cx="8028852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</a:t>
            </a:r>
            <a:r>
              <a:rPr lang="en-US" dirty="0"/>
              <a:t>do we mean by year exceeding </a:t>
            </a:r>
            <a:r>
              <a:rPr lang="en-US" dirty="0" smtClean="0"/>
              <a:t>coaching and why did we </a:t>
            </a:r>
            <a:r>
              <a:rPr lang="en-US" dirty="0" smtClean="0"/>
              <a:t>incorporate </a:t>
            </a:r>
            <a:r>
              <a:rPr lang="en-US" dirty="0" smtClean="0"/>
              <a:t>it? 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57948" y="1777286"/>
            <a:ext cx="8028852" cy="427191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If we expect that our students are able to guide and coach nurse students, then we must prepare our </a:t>
            </a:r>
            <a:r>
              <a:rPr lang="en-US" dirty="0" smtClean="0"/>
              <a:t>students, educate them and train them so they will be able to do so.</a:t>
            </a:r>
          </a:p>
          <a:p>
            <a:endParaRPr lang="en-US" dirty="0" smtClean="0"/>
          </a:p>
          <a:p>
            <a:r>
              <a:rPr lang="en-US" dirty="0" smtClean="0"/>
              <a:t>How can we prepare and train our students in this? 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 smtClean="0"/>
              <a:t>By letting them coach first year or second year students. </a:t>
            </a: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rPr lang="nl-BE" smtClean="0"/>
              <a:t>12/10/2014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15921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Preparations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457200" indent="-457200">
              <a:buFontTx/>
              <a:buChar char="-"/>
            </a:pPr>
            <a:r>
              <a:rPr lang="en-US" dirty="0" smtClean="0"/>
              <a:t>They have to read several articles about coaching in nursing and situational leadership</a:t>
            </a:r>
          </a:p>
          <a:p>
            <a:pPr marL="457200" indent="-457200">
              <a:buFontTx/>
              <a:buChar char="-"/>
            </a:pPr>
            <a:r>
              <a:rPr lang="en-US" dirty="0" smtClean="0"/>
              <a:t>There </a:t>
            </a:r>
            <a:r>
              <a:rPr lang="en-US" dirty="0"/>
              <a:t>are 4 cases made available </a:t>
            </a:r>
            <a:r>
              <a:rPr lang="en-US" dirty="0" smtClean="0"/>
              <a:t>for</a:t>
            </a:r>
            <a:r>
              <a:rPr lang="en-US" dirty="0" smtClean="0"/>
              <a:t> </a:t>
            </a:r>
            <a:r>
              <a:rPr lang="en-US" dirty="0"/>
              <a:t>the </a:t>
            </a:r>
            <a:r>
              <a:rPr lang="en-US" dirty="0" smtClean="0"/>
              <a:t>third year students. </a:t>
            </a:r>
            <a:r>
              <a:rPr lang="en-US" dirty="0"/>
              <a:t>They choose </a:t>
            </a:r>
            <a:r>
              <a:rPr lang="en-US" dirty="0" smtClean="0"/>
              <a:t>1 </a:t>
            </a:r>
            <a:r>
              <a:rPr lang="en-US" dirty="0"/>
              <a:t>case </a:t>
            </a:r>
            <a:r>
              <a:rPr lang="en-US" dirty="0" smtClean="0"/>
              <a:t>and </a:t>
            </a:r>
            <a:r>
              <a:rPr lang="en-US" dirty="0"/>
              <a:t>prepare </a:t>
            </a:r>
            <a:r>
              <a:rPr lang="en-US" dirty="0" smtClean="0"/>
              <a:t>this. </a:t>
            </a:r>
            <a:r>
              <a:rPr lang="en-US" dirty="0"/>
              <a:t>Each case contains </a:t>
            </a:r>
            <a:r>
              <a:rPr lang="en-US" dirty="0" smtClean="0"/>
              <a:t>at least four </a:t>
            </a:r>
            <a:r>
              <a:rPr lang="en-US" dirty="0"/>
              <a:t>nursing </a:t>
            </a:r>
            <a:r>
              <a:rPr lang="en-US" dirty="0" smtClean="0"/>
              <a:t>skills on the level of the students they will coach. The </a:t>
            </a:r>
            <a:r>
              <a:rPr lang="en-US" dirty="0"/>
              <a:t>students need to draw up a care planning. </a:t>
            </a:r>
            <a:r>
              <a:rPr lang="en-US" dirty="0" smtClean="0"/>
              <a:t>They </a:t>
            </a:r>
            <a:r>
              <a:rPr lang="en-US" dirty="0"/>
              <a:t>must also prepare </a:t>
            </a:r>
            <a:r>
              <a:rPr lang="en-US" dirty="0" smtClean="0"/>
              <a:t>themselves on </a:t>
            </a:r>
            <a:r>
              <a:rPr lang="en-US" dirty="0"/>
              <a:t>both theoretical and </a:t>
            </a:r>
            <a:r>
              <a:rPr lang="en-US" dirty="0" smtClean="0"/>
              <a:t>practical area of the skills mentioned in the chosen case. </a:t>
            </a:r>
            <a:r>
              <a:rPr lang="en-US" dirty="0"/>
              <a:t/>
            </a:r>
            <a:br>
              <a:rPr lang="en-US" dirty="0"/>
            </a:b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rPr lang="nl-BE" smtClean="0"/>
              <a:t>12/10/2014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838559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err="1" smtClean="0"/>
              <a:t>Expectations</a:t>
            </a:r>
            <a:r>
              <a:rPr lang="nl-BE" dirty="0" smtClean="0"/>
              <a:t> of the </a:t>
            </a:r>
            <a:r>
              <a:rPr lang="nl-BE" dirty="0" err="1" smtClean="0"/>
              <a:t>third</a:t>
            </a:r>
            <a:r>
              <a:rPr lang="nl-BE" dirty="0" smtClean="0"/>
              <a:t> </a:t>
            </a:r>
            <a:r>
              <a:rPr lang="nl-BE" dirty="0" err="1" smtClean="0"/>
              <a:t>year</a:t>
            </a:r>
            <a:r>
              <a:rPr lang="nl-BE" dirty="0" smtClean="0"/>
              <a:t> </a:t>
            </a:r>
            <a:r>
              <a:rPr lang="nl-BE" dirty="0" err="1" smtClean="0"/>
              <a:t>students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l-BE" dirty="0" err="1" smtClean="0"/>
              <a:t>What</a:t>
            </a:r>
            <a:r>
              <a:rPr lang="nl-BE" dirty="0" smtClean="0"/>
              <a:t> do we </a:t>
            </a:r>
            <a:r>
              <a:rPr lang="nl-BE" dirty="0" err="1" smtClean="0"/>
              <a:t>expect</a:t>
            </a:r>
            <a:r>
              <a:rPr lang="nl-BE" dirty="0" smtClean="0"/>
              <a:t> </a:t>
            </a:r>
            <a:r>
              <a:rPr lang="nl-BE" dirty="0" err="1" smtClean="0"/>
              <a:t>from</a:t>
            </a:r>
            <a:r>
              <a:rPr lang="nl-BE" dirty="0" smtClean="0"/>
              <a:t> </a:t>
            </a:r>
            <a:r>
              <a:rPr lang="nl-BE" dirty="0" err="1" smtClean="0"/>
              <a:t>our</a:t>
            </a:r>
            <a:r>
              <a:rPr lang="nl-BE" dirty="0" smtClean="0"/>
              <a:t> </a:t>
            </a:r>
            <a:r>
              <a:rPr lang="nl-BE" dirty="0" err="1" smtClean="0"/>
              <a:t>third</a:t>
            </a:r>
            <a:r>
              <a:rPr lang="nl-BE" dirty="0" smtClean="0"/>
              <a:t> </a:t>
            </a:r>
            <a:r>
              <a:rPr lang="nl-BE" dirty="0" err="1" smtClean="0"/>
              <a:t>year</a:t>
            </a:r>
            <a:r>
              <a:rPr lang="nl-BE" dirty="0" smtClean="0"/>
              <a:t> </a:t>
            </a:r>
            <a:r>
              <a:rPr lang="nl-BE" dirty="0" err="1" smtClean="0"/>
              <a:t>students</a:t>
            </a:r>
            <a:r>
              <a:rPr lang="nl-BE" dirty="0" smtClean="0"/>
              <a:t>:</a:t>
            </a:r>
          </a:p>
          <a:p>
            <a:pPr marL="457200" indent="-457200">
              <a:buFontTx/>
              <a:buChar char="-"/>
            </a:pPr>
            <a:r>
              <a:rPr lang="nl-BE" dirty="0" smtClean="0"/>
              <a:t>A </a:t>
            </a:r>
            <a:r>
              <a:rPr lang="nl-BE" dirty="0" err="1" smtClean="0"/>
              <a:t>good</a:t>
            </a:r>
            <a:r>
              <a:rPr lang="nl-BE" dirty="0" smtClean="0"/>
              <a:t> </a:t>
            </a:r>
            <a:r>
              <a:rPr lang="nl-BE" dirty="0" err="1" smtClean="0"/>
              <a:t>and</a:t>
            </a:r>
            <a:r>
              <a:rPr lang="nl-BE" dirty="0" smtClean="0"/>
              <a:t> complete </a:t>
            </a:r>
            <a:r>
              <a:rPr lang="nl-BE" dirty="0" err="1" smtClean="0"/>
              <a:t>preparation</a:t>
            </a:r>
            <a:endParaRPr lang="nl-BE" dirty="0" smtClean="0"/>
          </a:p>
          <a:p>
            <a:pPr marL="457200" indent="-457200">
              <a:buFontTx/>
              <a:buChar char="-"/>
            </a:pPr>
            <a:r>
              <a:rPr lang="nl-BE" dirty="0" err="1" smtClean="0"/>
              <a:t>Each</a:t>
            </a:r>
            <a:r>
              <a:rPr lang="nl-BE" dirty="0" smtClean="0"/>
              <a:t> student coaches 2 first or second </a:t>
            </a:r>
            <a:r>
              <a:rPr lang="nl-BE" dirty="0" err="1" smtClean="0"/>
              <a:t>year</a:t>
            </a:r>
            <a:r>
              <a:rPr lang="nl-BE" dirty="0" smtClean="0"/>
              <a:t> </a:t>
            </a:r>
            <a:r>
              <a:rPr lang="nl-BE" dirty="0" err="1" smtClean="0"/>
              <a:t>students</a:t>
            </a:r>
            <a:r>
              <a:rPr lang="nl-BE" dirty="0" smtClean="0"/>
              <a:t> </a:t>
            </a:r>
            <a:r>
              <a:rPr lang="nl-BE" dirty="0" smtClean="0"/>
              <a:t>(</a:t>
            </a:r>
            <a:r>
              <a:rPr lang="nl-BE" dirty="0" err="1" smtClean="0"/>
              <a:t>mostly</a:t>
            </a:r>
            <a:r>
              <a:rPr lang="nl-BE" dirty="0" smtClean="0"/>
              <a:t> </a:t>
            </a:r>
            <a:r>
              <a:rPr lang="nl-BE" dirty="0" err="1" smtClean="0"/>
              <a:t>during</a:t>
            </a:r>
            <a:r>
              <a:rPr lang="nl-BE" dirty="0" smtClean="0"/>
              <a:t> 2 </a:t>
            </a:r>
            <a:r>
              <a:rPr lang="nl-BE" dirty="0" err="1" smtClean="0"/>
              <a:t>hours</a:t>
            </a:r>
            <a:r>
              <a:rPr lang="nl-BE" dirty="0" smtClean="0"/>
              <a:t>)</a:t>
            </a:r>
          </a:p>
          <a:p>
            <a:pPr marL="457200" indent="-457200">
              <a:buFontTx/>
              <a:buChar char="-"/>
            </a:pPr>
            <a:r>
              <a:rPr lang="nl-BE" dirty="0" smtClean="0"/>
              <a:t>A </a:t>
            </a:r>
            <a:r>
              <a:rPr lang="nl-BE" dirty="0" err="1" smtClean="0"/>
              <a:t>realistic</a:t>
            </a:r>
            <a:r>
              <a:rPr lang="nl-BE" dirty="0" smtClean="0"/>
              <a:t> care planning</a:t>
            </a:r>
          </a:p>
          <a:p>
            <a:pPr marL="457200" indent="-457200">
              <a:buFontTx/>
              <a:buChar char="-"/>
            </a:pPr>
            <a:r>
              <a:rPr lang="nl-BE" dirty="0" err="1" smtClean="0"/>
              <a:t>Intervene</a:t>
            </a:r>
            <a:r>
              <a:rPr lang="nl-BE" dirty="0" smtClean="0"/>
              <a:t> </a:t>
            </a:r>
            <a:r>
              <a:rPr lang="nl-BE" dirty="0" err="1" smtClean="0"/>
              <a:t>when</a:t>
            </a:r>
            <a:r>
              <a:rPr lang="nl-BE" dirty="0" smtClean="0"/>
              <a:t> </a:t>
            </a:r>
            <a:r>
              <a:rPr lang="nl-BE" dirty="0" err="1" smtClean="0"/>
              <a:t>necessary</a:t>
            </a:r>
            <a:endParaRPr lang="nl-BE" dirty="0" smtClean="0"/>
          </a:p>
          <a:p>
            <a:pPr marL="457200" indent="-457200">
              <a:buFontTx/>
              <a:buChar char="-"/>
            </a:pPr>
            <a:r>
              <a:rPr lang="nl-BE" dirty="0" err="1" smtClean="0"/>
              <a:t>Give</a:t>
            </a:r>
            <a:r>
              <a:rPr lang="nl-BE" dirty="0" smtClean="0"/>
              <a:t> </a:t>
            </a:r>
            <a:r>
              <a:rPr lang="nl-BE" dirty="0" err="1" smtClean="0"/>
              <a:t>students</a:t>
            </a:r>
            <a:r>
              <a:rPr lang="nl-BE" dirty="0" smtClean="0"/>
              <a:t> correct </a:t>
            </a:r>
            <a:r>
              <a:rPr lang="nl-BE" dirty="0" smtClean="0"/>
              <a:t>information</a:t>
            </a:r>
          </a:p>
          <a:p>
            <a:pPr marL="457200" indent="-457200">
              <a:buFontTx/>
              <a:buChar char="-"/>
            </a:pPr>
            <a:r>
              <a:rPr lang="nl-BE" dirty="0" smtClean="0"/>
              <a:t>A </a:t>
            </a:r>
            <a:r>
              <a:rPr lang="nl-BE" dirty="0" err="1" smtClean="0"/>
              <a:t>demonstration</a:t>
            </a:r>
            <a:r>
              <a:rPr lang="nl-BE" dirty="0" smtClean="0"/>
              <a:t> </a:t>
            </a:r>
            <a:r>
              <a:rPr lang="nl-BE" dirty="0" err="1" smtClean="0"/>
              <a:t>when</a:t>
            </a:r>
            <a:r>
              <a:rPr lang="nl-BE" dirty="0" smtClean="0"/>
              <a:t> </a:t>
            </a:r>
            <a:r>
              <a:rPr lang="nl-BE" dirty="0" err="1" smtClean="0"/>
              <a:t>necessary</a:t>
            </a:r>
            <a:endParaRPr lang="nl-BE" dirty="0" smtClean="0"/>
          </a:p>
          <a:p>
            <a:pPr marL="457200" indent="-457200">
              <a:buFontTx/>
              <a:buChar char="-"/>
            </a:pPr>
            <a:r>
              <a:rPr lang="nl-BE" dirty="0" smtClean="0"/>
              <a:t>A </a:t>
            </a:r>
            <a:r>
              <a:rPr lang="nl-BE" dirty="0" err="1" smtClean="0"/>
              <a:t>role</a:t>
            </a:r>
            <a:r>
              <a:rPr lang="nl-BE" dirty="0" smtClean="0"/>
              <a:t> model </a:t>
            </a:r>
            <a:r>
              <a:rPr lang="nl-BE" dirty="0" err="1" smtClean="0"/>
              <a:t>for</a:t>
            </a:r>
            <a:r>
              <a:rPr lang="nl-BE" dirty="0" smtClean="0"/>
              <a:t> </a:t>
            </a:r>
            <a:r>
              <a:rPr lang="nl-BE" dirty="0" smtClean="0"/>
              <a:t>first </a:t>
            </a:r>
            <a:r>
              <a:rPr lang="nl-BE" dirty="0" err="1" smtClean="0"/>
              <a:t>and</a:t>
            </a:r>
            <a:r>
              <a:rPr lang="nl-BE" dirty="0" smtClean="0"/>
              <a:t> second </a:t>
            </a:r>
            <a:r>
              <a:rPr lang="nl-BE" dirty="0" err="1" smtClean="0"/>
              <a:t>years</a:t>
            </a:r>
            <a:r>
              <a:rPr lang="nl-BE" dirty="0" smtClean="0"/>
              <a:t> </a:t>
            </a:r>
            <a:r>
              <a:rPr lang="nl-BE" dirty="0" err="1" smtClean="0"/>
              <a:t>students</a:t>
            </a: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rPr lang="nl-BE" smtClean="0"/>
              <a:t>12/10/2014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9949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smtClean="0"/>
              <a:t>Benefits </a:t>
            </a:r>
            <a:r>
              <a:rPr lang="nl-BE" dirty="0" err="1" smtClean="0"/>
              <a:t>for</a:t>
            </a:r>
            <a:r>
              <a:rPr lang="nl-BE" dirty="0" smtClean="0"/>
              <a:t> the first &amp; second </a:t>
            </a:r>
            <a:r>
              <a:rPr lang="nl-BE" dirty="0" err="1" smtClean="0"/>
              <a:t>year</a:t>
            </a:r>
            <a:r>
              <a:rPr lang="nl-BE" dirty="0" smtClean="0"/>
              <a:t> </a:t>
            </a:r>
            <a:r>
              <a:rPr lang="nl-BE" dirty="0" err="1" smtClean="0"/>
              <a:t>students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Tx/>
              <a:buChar char="-"/>
            </a:pPr>
            <a:r>
              <a:rPr lang="nl-BE" dirty="0" err="1" smtClean="0"/>
              <a:t>Individual</a:t>
            </a:r>
            <a:r>
              <a:rPr lang="nl-BE" dirty="0" smtClean="0"/>
              <a:t> coaching</a:t>
            </a:r>
          </a:p>
          <a:p>
            <a:pPr marL="457200" indent="-457200">
              <a:buFontTx/>
              <a:buChar char="-"/>
            </a:pPr>
            <a:r>
              <a:rPr lang="nl-BE" dirty="0" err="1" smtClean="0"/>
              <a:t>Informal</a:t>
            </a:r>
            <a:r>
              <a:rPr lang="nl-BE" dirty="0" smtClean="0"/>
              <a:t> </a:t>
            </a:r>
            <a:r>
              <a:rPr lang="nl-BE" dirty="0" smtClean="0"/>
              <a:t>moment </a:t>
            </a:r>
            <a:r>
              <a:rPr lang="nl-BE" dirty="0" err="1" smtClean="0"/>
              <a:t>with</a:t>
            </a:r>
            <a:r>
              <a:rPr lang="nl-BE" dirty="0" smtClean="0"/>
              <a:t> </a:t>
            </a:r>
            <a:r>
              <a:rPr lang="nl-BE" dirty="0" err="1" smtClean="0"/>
              <a:t>older</a:t>
            </a:r>
            <a:r>
              <a:rPr lang="nl-BE" dirty="0" smtClean="0"/>
              <a:t> </a:t>
            </a:r>
            <a:r>
              <a:rPr lang="nl-BE" dirty="0" err="1" smtClean="0"/>
              <a:t>students</a:t>
            </a:r>
            <a:endParaRPr lang="nl-BE" dirty="0" smtClean="0"/>
          </a:p>
          <a:p>
            <a:r>
              <a:rPr lang="nl-BE" dirty="0" smtClean="0"/>
              <a:t>	(information </a:t>
            </a:r>
            <a:r>
              <a:rPr lang="nl-BE" dirty="0" err="1" smtClean="0"/>
              <a:t>about</a:t>
            </a:r>
            <a:r>
              <a:rPr lang="nl-BE" dirty="0" smtClean="0"/>
              <a:t> </a:t>
            </a:r>
            <a:r>
              <a:rPr lang="nl-BE" dirty="0" err="1" smtClean="0"/>
              <a:t>examinations</a:t>
            </a:r>
            <a:r>
              <a:rPr lang="nl-BE" dirty="0" smtClean="0"/>
              <a:t>, lector,…)</a:t>
            </a:r>
          </a:p>
          <a:p>
            <a:pPr marL="457200" indent="-457200">
              <a:buFontTx/>
              <a:buChar char="-"/>
            </a:pPr>
            <a:r>
              <a:rPr lang="nl-BE" dirty="0" smtClean="0"/>
              <a:t>Extra </a:t>
            </a:r>
            <a:r>
              <a:rPr lang="nl-BE" dirty="0" err="1" smtClean="0"/>
              <a:t>practice</a:t>
            </a:r>
            <a:r>
              <a:rPr lang="nl-BE" dirty="0" smtClean="0"/>
              <a:t> time </a:t>
            </a:r>
            <a:r>
              <a:rPr lang="nl-BE" dirty="0" err="1" smtClean="0"/>
              <a:t>for</a:t>
            </a:r>
            <a:r>
              <a:rPr lang="nl-BE" dirty="0" smtClean="0"/>
              <a:t> the </a:t>
            </a:r>
            <a:r>
              <a:rPr lang="nl-BE" dirty="0" err="1" smtClean="0"/>
              <a:t>nursing</a:t>
            </a:r>
            <a:r>
              <a:rPr lang="nl-BE" dirty="0" smtClean="0"/>
              <a:t> skills</a:t>
            </a:r>
          </a:p>
          <a:p>
            <a:pPr marL="457200" indent="-457200">
              <a:buFontTx/>
              <a:buChar char="-"/>
            </a:pPr>
            <a:r>
              <a:rPr lang="nl-BE" dirty="0" err="1" smtClean="0"/>
              <a:t>They</a:t>
            </a:r>
            <a:r>
              <a:rPr lang="nl-BE" dirty="0" smtClean="0"/>
              <a:t> get </a:t>
            </a:r>
            <a:r>
              <a:rPr lang="nl-BE" dirty="0" err="1" smtClean="0"/>
              <a:t>advice</a:t>
            </a:r>
            <a:r>
              <a:rPr lang="nl-BE" dirty="0" smtClean="0"/>
              <a:t> </a:t>
            </a:r>
            <a:r>
              <a:rPr lang="nl-BE" dirty="0" err="1" smtClean="0"/>
              <a:t>when</a:t>
            </a:r>
            <a:r>
              <a:rPr lang="nl-BE" dirty="0" smtClean="0"/>
              <a:t> </a:t>
            </a:r>
            <a:r>
              <a:rPr lang="nl-BE" dirty="0" err="1" smtClean="0"/>
              <a:t>performing</a:t>
            </a:r>
            <a:r>
              <a:rPr lang="nl-BE" dirty="0" smtClean="0"/>
              <a:t> the </a:t>
            </a:r>
            <a:r>
              <a:rPr lang="nl-BE" dirty="0" err="1" smtClean="0"/>
              <a:t>nursing</a:t>
            </a:r>
            <a:r>
              <a:rPr lang="nl-BE" dirty="0" smtClean="0"/>
              <a:t> skills</a:t>
            </a:r>
          </a:p>
          <a:p>
            <a:pPr marL="457200" indent="-457200">
              <a:buFontTx/>
              <a:buChar char="-"/>
            </a:pPr>
            <a:r>
              <a:rPr lang="nl-BE" dirty="0" err="1" smtClean="0"/>
              <a:t>They</a:t>
            </a:r>
            <a:r>
              <a:rPr lang="nl-BE" dirty="0" smtClean="0"/>
              <a:t> </a:t>
            </a:r>
            <a:r>
              <a:rPr lang="nl-BE" dirty="0" err="1" smtClean="0"/>
              <a:t>learn</a:t>
            </a:r>
            <a:r>
              <a:rPr lang="nl-BE" dirty="0" smtClean="0"/>
              <a:t> </a:t>
            </a:r>
            <a:r>
              <a:rPr lang="nl-BE" dirty="0" err="1" smtClean="0"/>
              <a:t>useful</a:t>
            </a:r>
            <a:r>
              <a:rPr lang="nl-BE" dirty="0" smtClean="0"/>
              <a:t> tricks </a:t>
            </a:r>
          </a:p>
          <a:p>
            <a:pPr marL="457200" indent="-457200">
              <a:buFontTx/>
              <a:buChar char="-"/>
            </a:pP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rPr lang="nl-BE" smtClean="0"/>
              <a:t>12/10/2014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89344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Role</a:t>
            </a:r>
            <a:r>
              <a:rPr lang="nl-BE" dirty="0" smtClean="0"/>
              <a:t> of the lector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57948" y="1068946"/>
            <a:ext cx="8028852" cy="5112913"/>
          </a:xfrm>
        </p:spPr>
        <p:txBody>
          <a:bodyPr>
            <a:noAutofit/>
          </a:bodyPr>
          <a:lstStyle/>
          <a:p>
            <a:r>
              <a:rPr lang="nl-BE" sz="1800" dirty="0" err="1" smtClean="0"/>
              <a:t>During</a:t>
            </a:r>
            <a:r>
              <a:rPr lang="nl-BE" sz="1800" dirty="0" smtClean="0"/>
              <a:t> these coaching </a:t>
            </a:r>
            <a:r>
              <a:rPr lang="nl-BE" sz="1800" dirty="0" err="1" smtClean="0"/>
              <a:t>sessions</a:t>
            </a:r>
            <a:r>
              <a:rPr lang="nl-BE" sz="1800" dirty="0" smtClean="0"/>
              <a:t>, </a:t>
            </a:r>
            <a:r>
              <a:rPr lang="nl-BE" sz="1800" dirty="0" err="1" smtClean="0"/>
              <a:t>there</a:t>
            </a:r>
            <a:r>
              <a:rPr lang="nl-BE" sz="1800" dirty="0" smtClean="0"/>
              <a:t> is in </a:t>
            </a:r>
            <a:r>
              <a:rPr lang="nl-BE" sz="1800" dirty="0" err="1" smtClean="0"/>
              <a:t>each</a:t>
            </a:r>
            <a:r>
              <a:rPr lang="nl-BE" sz="1800" dirty="0" smtClean="0"/>
              <a:t> classroom a lector </a:t>
            </a:r>
            <a:r>
              <a:rPr lang="nl-BE" sz="1800" dirty="0" err="1" smtClean="0"/>
              <a:t>available</a:t>
            </a:r>
            <a:r>
              <a:rPr lang="nl-BE" sz="1800" dirty="0" smtClean="0"/>
              <a:t>. </a:t>
            </a:r>
          </a:p>
          <a:p>
            <a:endParaRPr lang="nl-BE" sz="1800" dirty="0" smtClean="0"/>
          </a:p>
          <a:p>
            <a:r>
              <a:rPr lang="nl-BE" sz="1800" dirty="0" smtClean="0"/>
              <a:t>The lector has </a:t>
            </a:r>
            <a:r>
              <a:rPr lang="nl-BE" sz="1800" dirty="0" err="1" smtClean="0"/>
              <a:t>to</a:t>
            </a:r>
            <a:r>
              <a:rPr lang="nl-BE" sz="1800" dirty="0" smtClean="0"/>
              <a:t> </a:t>
            </a:r>
            <a:r>
              <a:rPr lang="nl-BE" sz="1800" dirty="0" err="1" smtClean="0"/>
              <a:t>observe</a:t>
            </a:r>
            <a:r>
              <a:rPr lang="nl-BE" sz="1800" dirty="0" smtClean="0"/>
              <a:t> the </a:t>
            </a:r>
            <a:r>
              <a:rPr lang="nl-BE" sz="1800" dirty="0" err="1" smtClean="0"/>
              <a:t>third</a:t>
            </a:r>
            <a:r>
              <a:rPr lang="nl-BE" sz="1800" dirty="0" smtClean="0"/>
              <a:t> </a:t>
            </a:r>
            <a:r>
              <a:rPr lang="nl-BE" sz="1800" dirty="0" err="1" smtClean="0"/>
              <a:t>year</a:t>
            </a:r>
            <a:r>
              <a:rPr lang="nl-BE" sz="1800" dirty="0" smtClean="0"/>
              <a:t> </a:t>
            </a:r>
            <a:r>
              <a:rPr lang="nl-BE" sz="1800" dirty="0" err="1" smtClean="0"/>
              <a:t>students</a:t>
            </a:r>
            <a:r>
              <a:rPr lang="nl-BE" sz="1800" dirty="0" smtClean="0"/>
              <a:t> </a:t>
            </a:r>
            <a:r>
              <a:rPr lang="nl-BE" sz="1800" dirty="0" smtClean="0"/>
              <a:t>on the </a:t>
            </a:r>
            <a:r>
              <a:rPr lang="nl-BE" sz="1800" dirty="0" err="1" smtClean="0"/>
              <a:t>following</a:t>
            </a:r>
            <a:r>
              <a:rPr lang="nl-BE" sz="1800" dirty="0" smtClean="0"/>
              <a:t> </a:t>
            </a:r>
            <a:r>
              <a:rPr lang="nl-BE" sz="1800" dirty="0" smtClean="0"/>
              <a:t>points</a:t>
            </a:r>
            <a:r>
              <a:rPr lang="nl-BE" sz="1800" dirty="0"/>
              <a:t>:</a:t>
            </a:r>
            <a:endParaRPr lang="nl-BE" sz="1800" dirty="0" smtClean="0"/>
          </a:p>
          <a:p>
            <a:pPr marL="457200" indent="-457200">
              <a:buFontTx/>
              <a:buChar char="-"/>
            </a:pPr>
            <a:r>
              <a:rPr lang="en-US" sz="1800" dirty="0" smtClean="0"/>
              <a:t>Preparation and care planning </a:t>
            </a:r>
          </a:p>
          <a:p>
            <a:pPr marL="457200" indent="-457200">
              <a:buFontTx/>
              <a:buChar char="-"/>
            </a:pPr>
            <a:r>
              <a:rPr lang="en-US" sz="1800" dirty="0" smtClean="0"/>
              <a:t>Makes </a:t>
            </a:r>
            <a:r>
              <a:rPr lang="en-US" sz="1800" dirty="0"/>
              <a:t>clear agreements </a:t>
            </a:r>
            <a:r>
              <a:rPr lang="en-US" sz="1800" dirty="0" smtClean="0"/>
              <a:t>with </a:t>
            </a:r>
            <a:r>
              <a:rPr lang="en-US" sz="1800" dirty="0"/>
              <a:t>the </a:t>
            </a:r>
            <a:r>
              <a:rPr lang="en-US" sz="1800" dirty="0" smtClean="0"/>
              <a:t>students?</a:t>
            </a:r>
          </a:p>
          <a:p>
            <a:pPr marL="457200" indent="-457200">
              <a:buFontTx/>
              <a:buChar char="-"/>
            </a:pPr>
            <a:r>
              <a:rPr lang="en-US" sz="1800" dirty="0" smtClean="0"/>
              <a:t>Can accept feedback?</a:t>
            </a:r>
          </a:p>
          <a:p>
            <a:pPr marL="457200" indent="-457200">
              <a:buFontTx/>
              <a:buChar char="-"/>
            </a:pPr>
            <a:r>
              <a:rPr lang="en-US" sz="1800" dirty="0" smtClean="0"/>
              <a:t>Gives </a:t>
            </a:r>
            <a:r>
              <a:rPr lang="en-US" sz="1800" dirty="0"/>
              <a:t>feedback to students in a constructive manner </a:t>
            </a:r>
            <a:r>
              <a:rPr lang="en-US" sz="1800" dirty="0" smtClean="0"/>
              <a:t>(</a:t>
            </a:r>
            <a:r>
              <a:rPr lang="en-US" sz="1800" dirty="0"/>
              <a:t>points </a:t>
            </a:r>
            <a:r>
              <a:rPr lang="en-US" sz="1800" dirty="0" smtClean="0"/>
              <a:t>out the strengths </a:t>
            </a:r>
            <a:r>
              <a:rPr lang="en-US" sz="1800" dirty="0"/>
              <a:t>and working </a:t>
            </a:r>
            <a:r>
              <a:rPr lang="en-US" sz="1800" dirty="0" smtClean="0"/>
              <a:t>points)</a:t>
            </a:r>
          </a:p>
          <a:p>
            <a:pPr marL="457200" indent="-457200">
              <a:buFontTx/>
              <a:buChar char="-"/>
            </a:pPr>
            <a:r>
              <a:rPr lang="en-US" sz="1800" dirty="0" smtClean="0"/>
              <a:t>Gives </a:t>
            </a:r>
            <a:r>
              <a:rPr lang="en-US" sz="1800" dirty="0"/>
              <a:t>accurate information? </a:t>
            </a:r>
            <a:endParaRPr lang="en-US" sz="1800" dirty="0" smtClean="0"/>
          </a:p>
          <a:p>
            <a:pPr marL="457200" indent="-457200">
              <a:buFontTx/>
              <a:buChar char="-"/>
            </a:pPr>
            <a:endParaRPr lang="en-US" sz="1800" dirty="0" smtClean="0"/>
          </a:p>
          <a:p>
            <a:r>
              <a:rPr lang="en-US" sz="1800" dirty="0"/>
              <a:t>Normally, the lector </a:t>
            </a:r>
            <a:r>
              <a:rPr lang="en-US" sz="1800" dirty="0" smtClean="0"/>
              <a:t>doesn’t come </a:t>
            </a:r>
            <a:r>
              <a:rPr lang="en-US" sz="1800" dirty="0"/>
              <a:t>between them only when strictly necessary</a:t>
            </a:r>
            <a:endParaRPr lang="nl-BE" sz="1800" dirty="0" smtClean="0"/>
          </a:p>
          <a:p>
            <a:r>
              <a:rPr lang="nl-BE" sz="1800" dirty="0" smtClean="0"/>
              <a:t> </a:t>
            </a:r>
            <a:endParaRPr lang="nl-BE" sz="1800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rPr lang="nl-BE" smtClean="0"/>
              <a:t>12/10/2014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87102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Where will </a:t>
            </a:r>
            <a:r>
              <a:rPr lang="en-US" dirty="0"/>
              <a:t>this </a:t>
            </a:r>
            <a:r>
              <a:rPr lang="en-US" dirty="0" smtClean="0"/>
              <a:t>be charged/be </a:t>
            </a:r>
            <a:r>
              <a:rPr lang="en-US" dirty="0"/>
              <a:t>graded? 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For the first </a:t>
            </a:r>
            <a:r>
              <a:rPr lang="nl-BE" dirty="0" err="1" smtClean="0"/>
              <a:t>and</a:t>
            </a:r>
            <a:r>
              <a:rPr lang="nl-BE" dirty="0" smtClean="0"/>
              <a:t> second </a:t>
            </a:r>
            <a:r>
              <a:rPr lang="nl-BE" dirty="0" err="1" smtClean="0"/>
              <a:t>year</a:t>
            </a:r>
            <a:r>
              <a:rPr lang="nl-BE" dirty="0" smtClean="0"/>
              <a:t> </a:t>
            </a:r>
            <a:r>
              <a:rPr lang="nl-BE" dirty="0" err="1" smtClean="0"/>
              <a:t>students</a:t>
            </a:r>
            <a:r>
              <a:rPr lang="nl-BE" dirty="0" smtClean="0"/>
              <a:t> </a:t>
            </a:r>
            <a:r>
              <a:rPr lang="nl-BE" dirty="0" err="1" smtClean="0"/>
              <a:t>this</a:t>
            </a:r>
            <a:r>
              <a:rPr lang="nl-BE" dirty="0" smtClean="0"/>
              <a:t> </a:t>
            </a:r>
            <a:r>
              <a:rPr lang="en-US" dirty="0" smtClean="0"/>
              <a:t>is </a:t>
            </a:r>
            <a:r>
              <a:rPr lang="en-US" dirty="0" smtClean="0"/>
              <a:t>only </a:t>
            </a:r>
            <a:r>
              <a:rPr lang="en-US" dirty="0"/>
              <a:t>a practice time. This is not graded</a:t>
            </a:r>
            <a:r>
              <a:rPr lang="en-US" dirty="0" smtClean="0"/>
              <a:t>.</a:t>
            </a:r>
          </a:p>
          <a:p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For </a:t>
            </a:r>
            <a:r>
              <a:rPr lang="en-US" dirty="0"/>
              <a:t>the </a:t>
            </a:r>
            <a:r>
              <a:rPr lang="en-US" dirty="0" smtClean="0"/>
              <a:t>third years students this will be graded for </a:t>
            </a:r>
            <a:r>
              <a:rPr lang="en-US" dirty="0" smtClean="0"/>
              <a:t>management of practical competence training</a:t>
            </a:r>
            <a:r>
              <a:rPr lang="en-US" dirty="0" smtClean="0"/>
              <a:t>.</a:t>
            </a: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rPr lang="nl-BE" smtClean="0"/>
              <a:t>12/10/2014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320416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jdelijke aanduiding voor inhoud 1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71224" y="54062"/>
            <a:ext cx="7353835" cy="6019469"/>
          </a:xfrm>
          <a:prstGeom prst="rect">
            <a:avLst/>
          </a:prstGeom>
        </p:spPr>
      </p:pic>
      <p:sp>
        <p:nvSpPr>
          <p:cNvPr id="29700" name="Tijdelijke aanduiding voor voettekst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l-NL" smtClean="0"/>
              <a:t> - </a:t>
            </a:r>
          </a:p>
        </p:txBody>
      </p:sp>
    </p:spTree>
    <p:extLst>
      <p:ext uri="{BB962C8B-B14F-4D97-AF65-F5344CB8AC3E}">
        <p14:creationId xmlns:p14="http://schemas.microsoft.com/office/powerpoint/2010/main" val="44905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disee_templat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3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7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4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5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6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odisee_template</Template>
  <TotalTime>594</TotalTime>
  <Words>448</Words>
  <Application>Microsoft Office PowerPoint</Application>
  <PresentationFormat>Diavoorstelling (4:3)</PresentationFormat>
  <Paragraphs>67</Paragraphs>
  <Slides>9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7</vt:i4>
      </vt:variant>
      <vt:variant>
        <vt:lpstr>Diatitels</vt:lpstr>
      </vt:variant>
      <vt:variant>
        <vt:i4>9</vt:i4>
      </vt:variant>
    </vt:vector>
  </HeadingPairs>
  <TitlesOfParts>
    <vt:vector size="20" baseType="lpstr">
      <vt:lpstr>Arial</vt:lpstr>
      <vt:lpstr>Calibri</vt:lpstr>
      <vt:lpstr>Corbel</vt:lpstr>
      <vt:lpstr>Wingdings</vt:lpstr>
      <vt:lpstr>odisee_template</vt:lpstr>
      <vt:lpstr>2_Odisee</vt:lpstr>
      <vt:lpstr>3_Odisee</vt:lpstr>
      <vt:lpstr>7_Odisee</vt:lpstr>
      <vt:lpstr>4_Odisee</vt:lpstr>
      <vt:lpstr>5_Odisee</vt:lpstr>
      <vt:lpstr>6_Odisee</vt:lpstr>
      <vt:lpstr>JOC</vt:lpstr>
      <vt:lpstr>What do we mean by year exceeding coaching and why did we incorporate it? </vt:lpstr>
      <vt:lpstr>What do we mean by year exceeding coaching and why did we incorporate it? </vt:lpstr>
      <vt:lpstr>Preparations</vt:lpstr>
      <vt:lpstr>Expectations of the third year students</vt:lpstr>
      <vt:lpstr>Benefits for the first &amp; second year students</vt:lpstr>
      <vt:lpstr>Role of the lector</vt:lpstr>
      <vt:lpstr>Where will this be charged/be graded? </vt:lpstr>
      <vt:lpstr>PowerPoint-presentatie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Hilde Boucqué</dc:creator>
  <cp:lastModifiedBy>Dorien De Meyer</cp:lastModifiedBy>
  <cp:revision>73</cp:revision>
  <dcterms:created xsi:type="dcterms:W3CDTF">2014-09-23T11:25:01Z</dcterms:created>
  <dcterms:modified xsi:type="dcterms:W3CDTF">2014-10-12T14:27:33Z</dcterms:modified>
</cp:coreProperties>
</file>