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0"/>
  </p:notesMasterIdLst>
  <p:handoutMasterIdLst>
    <p:handoutMasterId r:id="rId11"/>
  </p:handoutMasterIdLst>
  <p:sldIdLst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Reflection of practical skill </a:t>
            </a:r>
            <a:r>
              <a:rPr lang="en-US" dirty="0" smtClean="0"/>
              <a:t>training/assessment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Experience</a:t>
            </a:r>
            <a:r>
              <a:rPr lang="en-US" dirty="0" smtClean="0"/>
              <a:t>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What was easy?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What was </a:t>
            </a:r>
            <a:r>
              <a:rPr lang="en-US" dirty="0" smtClean="0"/>
              <a:t>difficult</a:t>
            </a:r>
            <a:r>
              <a:rPr lang="en-US" dirty="0" smtClean="0"/>
              <a:t>? 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mtClean="0"/>
              <a:t>What’s </a:t>
            </a:r>
            <a:r>
              <a:rPr lang="en-US" dirty="0" smtClean="0"/>
              <a:t>useful for your own education?</a:t>
            </a:r>
          </a:p>
          <a:p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2</TotalTime>
  <Words>27</Words>
  <Application>Microsoft Office PowerPoint</Application>
  <PresentationFormat>Diavoorstelling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</vt:i4>
      </vt:variant>
    </vt:vector>
  </HeadingPairs>
  <TitlesOfParts>
    <vt:vector size="13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5</cp:revision>
  <dcterms:created xsi:type="dcterms:W3CDTF">2014-09-23T11:25:01Z</dcterms:created>
  <dcterms:modified xsi:type="dcterms:W3CDTF">2014-10-12T14:17:52Z</dcterms:modified>
</cp:coreProperties>
</file>